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3"/>
  </p:notesMasterIdLst>
  <p:sldIdLst>
    <p:sldId id="256" r:id="rId2"/>
    <p:sldId id="257" r:id="rId3"/>
    <p:sldId id="269" r:id="rId4"/>
    <p:sldId id="264" r:id="rId5"/>
    <p:sldId id="259" r:id="rId6"/>
    <p:sldId id="265" r:id="rId7"/>
    <p:sldId id="268" r:id="rId8"/>
    <p:sldId id="266" r:id="rId9"/>
    <p:sldId id="272" r:id="rId10"/>
    <p:sldId id="267"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656B88-2B1E-0448-83B6-9541DD977FE5}" v="32" dt="2021-02-11T16:16:03.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99"/>
    <p:restoredTop sz="50080"/>
  </p:normalViewPr>
  <p:slideViewPr>
    <p:cSldViewPr snapToGrid="0" snapToObjects="1">
      <p:cViewPr varScale="1">
        <p:scale>
          <a:sx n="50" d="100"/>
          <a:sy n="50" d="100"/>
        </p:scale>
        <p:origin x="3816" y="168"/>
      </p:cViewPr>
      <p:guideLst/>
    </p:cSldViewPr>
  </p:slideViewPr>
  <p:notesTextViewPr>
    <p:cViewPr>
      <p:scale>
        <a:sx n="400" d="100"/>
        <a:sy n="4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23A60-FA9C-4CD2-9F96-5BE65862F9A4}" type="doc">
      <dgm:prSet loTypeId="urn:microsoft.com/office/officeart/2018/2/layout/IconCircleList" loCatId="icon" qsTypeId="urn:microsoft.com/office/officeart/2005/8/quickstyle/simple3" qsCatId="simple" csTypeId="urn:microsoft.com/office/officeart/2005/8/colors/accent1_2" csCatId="accent1" phldr="1"/>
      <dgm:spPr/>
      <dgm:t>
        <a:bodyPr/>
        <a:lstStyle/>
        <a:p>
          <a:endParaRPr lang="en-US"/>
        </a:p>
      </dgm:t>
    </dgm:pt>
    <dgm:pt modelId="{64699C10-B034-411F-BFBA-7D55B6BF7D9B}">
      <dgm:prSet custT="1"/>
      <dgm:spPr/>
      <dgm:t>
        <a:bodyPr/>
        <a:lstStyle/>
        <a:p>
          <a:pPr>
            <a:lnSpc>
              <a:spcPct val="100000"/>
            </a:lnSpc>
          </a:pPr>
          <a:r>
            <a:rPr lang="en-US" sz="2000" dirty="0"/>
            <a:t>Introduction</a:t>
          </a:r>
        </a:p>
      </dgm:t>
    </dgm:pt>
    <dgm:pt modelId="{DD9A9112-5AB5-49D5-B4B0-CCBC2EE1F53A}" type="parTrans" cxnId="{17247B41-BD5F-4197-B300-60DBD9CD3842}">
      <dgm:prSet/>
      <dgm:spPr/>
      <dgm:t>
        <a:bodyPr/>
        <a:lstStyle/>
        <a:p>
          <a:endParaRPr lang="en-US"/>
        </a:p>
      </dgm:t>
    </dgm:pt>
    <dgm:pt modelId="{0A961EEF-0CB9-4C12-9A28-D7EE746D35E4}" type="sibTrans" cxnId="{17247B41-BD5F-4197-B300-60DBD9CD3842}">
      <dgm:prSet/>
      <dgm:spPr/>
      <dgm:t>
        <a:bodyPr/>
        <a:lstStyle/>
        <a:p>
          <a:pPr>
            <a:lnSpc>
              <a:spcPct val="100000"/>
            </a:lnSpc>
          </a:pPr>
          <a:endParaRPr lang="en-US"/>
        </a:p>
      </dgm:t>
    </dgm:pt>
    <dgm:pt modelId="{DDEFB3FD-C49D-4DF8-AC6B-1D6BE32D19D3}">
      <dgm:prSet custT="1"/>
      <dgm:spPr/>
      <dgm:t>
        <a:bodyPr/>
        <a:lstStyle/>
        <a:p>
          <a:pPr>
            <a:lnSpc>
              <a:spcPct val="100000"/>
            </a:lnSpc>
          </a:pPr>
          <a:r>
            <a:rPr lang="en-US" sz="2000" dirty="0"/>
            <a:t>Highlights &amp; Explains </a:t>
          </a:r>
        </a:p>
      </dgm:t>
    </dgm:pt>
    <dgm:pt modelId="{8ADBFCC6-5BD7-4CA9-B802-C3B901104FFC}" type="parTrans" cxnId="{55962AAD-5271-4B37-BF5A-757509740C96}">
      <dgm:prSet/>
      <dgm:spPr/>
      <dgm:t>
        <a:bodyPr/>
        <a:lstStyle/>
        <a:p>
          <a:endParaRPr lang="en-US"/>
        </a:p>
      </dgm:t>
    </dgm:pt>
    <dgm:pt modelId="{2A29E5EC-ECE6-46F2-A313-27498E4DB6E5}" type="sibTrans" cxnId="{55962AAD-5271-4B37-BF5A-757509740C96}">
      <dgm:prSet/>
      <dgm:spPr/>
      <dgm:t>
        <a:bodyPr/>
        <a:lstStyle/>
        <a:p>
          <a:pPr>
            <a:lnSpc>
              <a:spcPct val="100000"/>
            </a:lnSpc>
          </a:pPr>
          <a:endParaRPr lang="en-US"/>
        </a:p>
      </dgm:t>
    </dgm:pt>
    <dgm:pt modelId="{D98C0766-8384-4E6F-BDD0-A8E1C45DFA17}">
      <dgm:prSet custT="1"/>
      <dgm:spPr/>
      <dgm:t>
        <a:bodyPr/>
        <a:lstStyle/>
        <a:p>
          <a:pPr>
            <a:lnSpc>
              <a:spcPct val="100000"/>
            </a:lnSpc>
          </a:pPr>
          <a:r>
            <a:rPr lang="en-US" sz="2000" dirty="0"/>
            <a:t>“Sales Pitch” </a:t>
          </a:r>
        </a:p>
      </dgm:t>
    </dgm:pt>
    <dgm:pt modelId="{C92C2407-DF64-4974-B700-1CD81E61A80E}" type="parTrans" cxnId="{69E4C3DE-E96D-4A5A-8D86-0A57C716DFA7}">
      <dgm:prSet/>
      <dgm:spPr/>
      <dgm:t>
        <a:bodyPr/>
        <a:lstStyle/>
        <a:p>
          <a:endParaRPr lang="en-US"/>
        </a:p>
      </dgm:t>
    </dgm:pt>
    <dgm:pt modelId="{89EC52FC-EE6D-4AD8-BF40-DF890970A7C6}" type="sibTrans" cxnId="{69E4C3DE-E96D-4A5A-8D86-0A57C716DFA7}">
      <dgm:prSet/>
      <dgm:spPr/>
      <dgm:t>
        <a:bodyPr/>
        <a:lstStyle/>
        <a:p>
          <a:pPr>
            <a:lnSpc>
              <a:spcPct val="100000"/>
            </a:lnSpc>
          </a:pPr>
          <a:endParaRPr lang="en-US"/>
        </a:p>
      </dgm:t>
    </dgm:pt>
    <dgm:pt modelId="{2ABE4521-B223-43A1-AB33-B957931AA653}">
      <dgm:prSet custT="1"/>
      <dgm:spPr/>
      <dgm:t>
        <a:bodyPr/>
        <a:lstStyle/>
        <a:p>
          <a:pPr>
            <a:lnSpc>
              <a:spcPct val="100000"/>
            </a:lnSpc>
          </a:pPr>
          <a:r>
            <a:rPr lang="en-US" sz="2000" dirty="0"/>
            <a:t>Interview </a:t>
          </a:r>
        </a:p>
      </dgm:t>
    </dgm:pt>
    <dgm:pt modelId="{30D44FEE-870E-4858-ABA4-2106D7DE1442}" type="parTrans" cxnId="{B88A2282-E6D9-42FF-9BBB-AA055BE66615}">
      <dgm:prSet/>
      <dgm:spPr/>
      <dgm:t>
        <a:bodyPr/>
        <a:lstStyle/>
        <a:p>
          <a:endParaRPr lang="en-US"/>
        </a:p>
      </dgm:t>
    </dgm:pt>
    <dgm:pt modelId="{D3A9EB21-8570-42DC-8810-FF29F6BB7B59}" type="sibTrans" cxnId="{B88A2282-E6D9-42FF-9BBB-AA055BE66615}">
      <dgm:prSet/>
      <dgm:spPr/>
      <dgm:t>
        <a:bodyPr/>
        <a:lstStyle/>
        <a:p>
          <a:endParaRPr lang="en-US"/>
        </a:p>
      </dgm:t>
    </dgm:pt>
    <dgm:pt modelId="{0E33A079-984C-4E20-AAF6-B42AA4EF983D}" type="pres">
      <dgm:prSet presAssocID="{77623A60-FA9C-4CD2-9F96-5BE65862F9A4}" presName="root" presStyleCnt="0">
        <dgm:presLayoutVars>
          <dgm:dir/>
          <dgm:resizeHandles val="exact"/>
        </dgm:presLayoutVars>
      </dgm:prSet>
      <dgm:spPr/>
    </dgm:pt>
    <dgm:pt modelId="{D293B758-4AED-4481-96D2-8D242E4478AD}" type="pres">
      <dgm:prSet presAssocID="{77623A60-FA9C-4CD2-9F96-5BE65862F9A4}" presName="container" presStyleCnt="0">
        <dgm:presLayoutVars>
          <dgm:dir/>
          <dgm:resizeHandles val="exact"/>
        </dgm:presLayoutVars>
      </dgm:prSet>
      <dgm:spPr/>
    </dgm:pt>
    <dgm:pt modelId="{04AFAE18-2982-4505-96D8-F3FF9A94CBF2}" type="pres">
      <dgm:prSet presAssocID="{64699C10-B034-411F-BFBA-7D55B6BF7D9B}" presName="compNode" presStyleCnt="0"/>
      <dgm:spPr/>
    </dgm:pt>
    <dgm:pt modelId="{9028B1C3-0AD6-47AE-899C-6D1A24A14528}" type="pres">
      <dgm:prSet presAssocID="{64699C10-B034-411F-BFBA-7D55B6BF7D9B}" presName="iconBgRect" presStyleLbl="bgShp" presStyleIdx="0" presStyleCnt="4"/>
      <dgm:spPr/>
    </dgm:pt>
    <dgm:pt modelId="{965597A8-29C8-44D2-933B-CCA41C0E40EC}" type="pres">
      <dgm:prSet presAssocID="{64699C10-B034-411F-BFBA-7D55B6BF7D9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ke"/>
        </a:ext>
      </dgm:extLst>
    </dgm:pt>
    <dgm:pt modelId="{0596E137-4945-46E5-A96F-3E4C656A4A0A}" type="pres">
      <dgm:prSet presAssocID="{64699C10-B034-411F-BFBA-7D55B6BF7D9B}" presName="spaceRect" presStyleCnt="0"/>
      <dgm:spPr/>
    </dgm:pt>
    <dgm:pt modelId="{8FB9844C-B16B-47B8-ABDB-54E4D2C04A62}" type="pres">
      <dgm:prSet presAssocID="{64699C10-B034-411F-BFBA-7D55B6BF7D9B}" presName="textRect" presStyleLbl="revTx" presStyleIdx="0" presStyleCnt="4">
        <dgm:presLayoutVars>
          <dgm:chMax val="1"/>
          <dgm:chPref val="1"/>
        </dgm:presLayoutVars>
      </dgm:prSet>
      <dgm:spPr/>
    </dgm:pt>
    <dgm:pt modelId="{BA0CB309-A573-4723-AC66-61FB87614D1F}" type="pres">
      <dgm:prSet presAssocID="{0A961EEF-0CB9-4C12-9A28-D7EE746D35E4}" presName="sibTrans" presStyleLbl="sibTrans2D1" presStyleIdx="0" presStyleCnt="0"/>
      <dgm:spPr/>
    </dgm:pt>
    <dgm:pt modelId="{CD52CAFF-F17D-4A36-8F69-5E8441DF0A30}" type="pres">
      <dgm:prSet presAssocID="{DDEFB3FD-C49D-4DF8-AC6B-1D6BE32D19D3}" presName="compNode" presStyleCnt="0"/>
      <dgm:spPr/>
    </dgm:pt>
    <dgm:pt modelId="{AB4E2790-8EE9-4565-A70F-DF5D786A20C6}" type="pres">
      <dgm:prSet presAssocID="{DDEFB3FD-C49D-4DF8-AC6B-1D6BE32D19D3}" presName="iconBgRect" presStyleLbl="bgShp" presStyleIdx="1" presStyleCnt="4"/>
      <dgm:spPr/>
    </dgm:pt>
    <dgm:pt modelId="{3030CD37-C82F-48C5-80DA-5270207D6591}" type="pres">
      <dgm:prSet presAssocID="{DDEFB3FD-C49D-4DF8-AC6B-1D6BE32D19D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ighlight"/>
        </a:ext>
      </dgm:extLst>
    </dgm:pt>
    <dgm:pt modelId="{1E1DBE18-A798-4745-B411-5FECC7CAFFA3}" type="pres">
      <dgm:prSet presAssocID="{DDEFB3FD-C49D-4DF8-AC6B-1D6BE32D19D3}" presName="spaceRect" presStyleCnt="0"/>
      <dgm:spPr/>
    </dgm:pt>
    <dgm:pt modelId="{DCDF6BD8-795A-4CBB-AAF2-21C991CB510B}" type="pres">
      <dgm:prSet presAssocID="{DDEFB3FD-C49D-4DF8-AC6B-1D6BE32D19D3}" presName="textRect" presStyleLbl="revTx" presStyleIdx="1" presStyleCnt="4">
        <dgm:presLayoutVars>
          <dgm:chMax val="1"/>
          <dgm:chPref val="1"/>
        </dgm:presLayoutVars>
      </dgm:prSet>
      <dgm:spPr/>
    </dgm:pt>
    <dgm:pt modelId="{A546657C-2434-4D5F-890E-CE4AB6D71D08}" type="pres">
      <dgm:prSet presAssocID="{2A29E5EC-ECE6-46F2-A313-27498E4DB6E5}" presName="sibTrans" presStyleLbl="sibTrans2D1" presStyleIdx="0" presStyleCnt="0"/>
      <dgm:spPr/>
    </dgm:pt>
    <dgm:pt modelId="{8F8643A1-12CE-419A-9950-1F03C7D83192}" type="pres">
      <dgm:prSet presAssocID="{D98C0766-8384-4E6F-BDD0-A8E1C45DFA17}" presName="compNode" presStyleCnt="0"/>
      <dgm:spPr/>
    </dgm:pt>
    <dgm:pt modelId="{D036F4A3-3B83-4820-B6C6-F4958C8499C3}" type="pres">
      <dgm:prSet presAssocID="{D98C0766-8384-4E6F-BDD0-A8E1C45DFA17}" presName="iconBgRect" presStyleLbl="bgShp" presStyleIdx="2" presStyleCnt="4"/>
      <dgm:spPr/>
    </dgm:pt>
    <dgm:pt modelId="{B0983CAE-FDAD-4A55-86B8-84AE64791C44}" type="pres">
      <dgm:prSet presAssocID="{D98C0766-8384-4E6F-BDD0-A8E1C45DFA1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ell"/>
        </a:ext>
      </dgm:extLst>
    </dgm:pt>
    <dgm:pt modelId="{FDB10EF1-7D7A-40FA-81C4-3DB1A9FE89F4}" type="pres">
      <dgm:prSet presAssocID="{D98C0766-8384-4E6F-BDD0-A8E1C45DFA17}" presName="spaceRect" presStyleCnt="0"/>
      <dgm:spPr/>
    </dgm:pt>
    <dgm:pt modelId="{FF931CF0-2717-4622-B8E6-59F9118ED795}" type="pres">
      <dgm:prSet presAssocID="{D98C0766-8384-4E6F-BDD0-A8E1C45DFA17}" presName="textRect" presStyleLbl="revTx" presStyleIdx="2" presStyleCnt="4">
        <dgm:presLayoutVars>
          <dgm:chMax val="1"/>
          <dgm:chPref val="1"/>
        </dgm:presLayoutVars>
      </dgm:prSet>
      <dgm:spPr/>
    </dgm:pt>
    <dgm:pt modelId="{40D98A5F-0787-4A24-98F0-096BA88F4A41}" type="pres">
      <dgm:prSet presAssocID="{89EC52FC-EE6D-4AD8-BF40-DF890970A7C6}" presName="sibTrans" presStyleLbl="sibTrans2D1" presStyleIdx="0" presStyleCnt="0"/>
      <dgm:spPr/>
    </dgm:pt>
    <dgm:pt modelId="{836506B9-56C6-41F8-8411-6AC68CCB6216}" type="pres">
      <dgm:prSet presAssocID="{2ABE4521-B223-43A1-AB33-B957931AA653}" presName="compNode" presStyleCnt="0"/>
      <dgm:spPr/>
    </dgm:pt>
    <dgm:pt modelId="{4405878F-1B14-45E4-A015-C2CB8425E561}" type="pres">
      <dgm:prSet presAssocID="{2ABE4521-B223-43A1-AB33-B957931AA653}" presName="iconBgRect" presStyleLbl="bgShp" presStyleIdx="3" presStyleCnt="4"/>
      <dgm:spPr/>
    </dgm:pt>
    <dgm:pt modelId="{928B83C1-BD90-474C-ACE0-67D03CBDAD31}" type="pres">
      <dgm:prSet presAssocID="{2ABE4521-B223-43A1-AB33-B957931AA65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log"/>
        </a:ext>
      </dgm:extLst>
    </dgm:pt>
    <dgm:pt modelId="{1270CE68-4E15-4199-B066-8D1AAD9A3FEC}" type="pres">
      <dgm:prSet presAssocID="{2ABE4521-B223-43A1-AB33-B957931AA653}" presName="spaceRect" presStyleCnt="0"/>
      <dgm:spPr/>
    </dgm:pt>
    <dgm:pt modelId="{83D344CE-912E-4AFD-A42A-A206E9170C4A}" type="pres">
      <dgm:prSet presAssocID="{2ABE4521-B223-43A1-AB33-B957931AA653}" presName="textRect" presStyleLbl="revTx" presStyleIdx="3" presStyleCnt="4">
        <dgm:presLayoutVars>
          <dgm:chMax val="1"/>
          <dgm:chPref val="1"/>
        </dgm:presLayoutVars>
      </dgm:prSet>
      <dgm:spPr/>
    </dgm:pt>
  </dgm:ptLst>
  <dgm:cxnLst>
    <dgm:cxn modelId="{A54F7C11-C147-8B46-BD3D-2EC5B8B6752F}" type="presOf" srcId="{0A961EEF-0CB9-4C12-9A28-D7EE746D35E4}" destId="{BA0CB309-A573-4723-AC66-61FB87614D1F}" srcOrd="0" destOrd="0" presId="urn:microsoft.com/office/officeart/2018/2/layout/IconCircleList"/>
    <dgm:cxn modelId="{6A63B12C-46C9-5348-86A4-F0E99502E900}" type="presOf" srcId="{77623A60-FA9C-4CD2-9F96-5BE65862F9A4}" destId="{0E33A079-984C-4E20-AAF6-B42AA4EF983D}" srcOrd="0" destOrd="0" presId="urn:microsoft.com/office/officeart/2018/2/layout/IconCircleList"/>
    <dgm:cxn modelId="{17247B41-BD5F-4197-B300-60DBD9CD3842}" srcId="{77623A60-FA9C-4CD2-9F96-5BE65862F9A4}" destId="{64699C10-B034-411F-BFBA-7D55B6BF7D9B}" srcOrd="0" destOrd="0" parTransId="{DD9A9112-5AB5-49D5-B4B0-CCBC2EE1F53A}" sibTransId="{0A961EEF-0CB9-4C12-9A28-D7EE746D35E4}"/>
    <dgm:cxn modelId="{A0459A4D-274F-8F48-A0BA-184B5DBB17DD}" type="presOf" srcId="{89EC52FC-EE6D-4AD8-BF40-DF890970A7C6}" destId="{40D98A5F-0787-4A24-98F0-096BA88F4A41}" srcOrd="0" destOrd="0" presId="urn:microsoft.com/office/officeart/2018/2/layout/IconCircleList"/>
    <dgm:cxn modelId="{37EC407E-12F4-6948-9C0D-9102390CC959}" type="presOf" srcId="{64699C10-B034-411F-BFBA-7D55B6BF7D9B}" destId="{8FB9844C-B16B-47B8-ABDB-54E4D2C04A62}" srcOrd="0" destOrd="0" presId="urn:microsoft.com/office/officeart/2018/2/layout/IconCircleList"/>
    <dgm:cxn modelId="{B88A2282-E6D9-42FF-9BBB-AA055BE66615}" srcId="{77623A60-FA9C-4CD2-9F96-5BE65862F9A4}" destId="{2ABE4521-B223-43A1-AB33-B957931AA653}" srcOrd="3" destOrd="0" parTransId="{30D44FEE-870E-4858-ABA4-2106D7DE1442}" sibTransId="{D3A9EB21-8570-42DC-8810-FF29F6BB7B59}"/>
    <dgm:cxn modelId="{D53750AA-F3C9-2E44-8E6D-BBBA4840D8CC}" type="presOf" srcId="{2ABE4521-B223-43A1-AB33-B957931AA653}" destId="{83D344CE-912E-4AFD-A42A-A206E9170C4A}" srcOrd="0" destOrd="0" presId="urn:microsoft.com/office/officeart/2018/2/layout/IconCircleList"/>
    <dgm:cxn modelId="{55962AAD-5271-4B37-BF5A-757509740C96}" srcId="{77623A60-FA9C-4CD2-9F96-5BE65862F9A4}" destId="{DDEFB3FD-C49D-4DF8-AC6B-1D6BE32D19D3}" srcOrd="1" destOrd="0" parTransId="{8ADBFCC6-5BD7-4CA9-B802-C3B901104FFC}" sibTransId="{2A29E5EC-ECE6-46F2-A313-27498E4DB6E5}"/>
    <dgm:cxn modelId="{69E4C3DE-E96D-4A5A-8D86-0A57C716DFA7}" srcId="{77623A60-FA9C-4CD2-9F96-5BE65862F9A4}" destId="{D98C0766-8384-4E6F-BDD0-A8E1C45DFA17}" srcOrd="2" destOrd="0" parTransId="{C92C2407-DF64-4974-B700-1CD81E61A80E}" sibTransId="{89EC52FC-EE6D-4AD8-BF40-DF890970A7C6}"/>
    <dgm:cxn modelId="{EA3C3CE3-E386-8542-862D-39423E4B0216}" type="presOf" srcId="{D98C0766-8384-4E6F-BDD0-A8E1C45DFA17}" destId="{FF931CF0-2717-4622-B8E6-59F9118ED795}" srcOrd="0" destOrd="0" presId="urn:microsoft.com/office/officeart/2018/2/layout/IconCircleList"/>
    <dgm:cxn modelId="{DA3F07FA-3777-0E41-B121-E26DAAA49DEF}" type="presOf" srcId="{2A29E5EC-ECE6-46F2-A313-27498E4DB6E5}" destId="{A546657C-2434-4D5F-890E-CE4AB6D71D08}" srcOrd="0" destOrd="0" presId="urn:microsoft.com/office/officeart/2018/2/layout/IconCircleList"/>
    <dgm:cxn modelId="{328A57FF-4E75-E74C-BFB1-5DF3CAE8DEFD}" type="presOf" srcId="{DDEFB3FD-C49D-4DF8-AC6B-1D6BE32D19D3}" destId="{DCDF6BD8-795A-4CBB-AAF2-21C991CB510B}" srcOrd="0" destOrd="0" presId="urn:microsoft.com/office/officeart/2018/2/layout/IconCircleList"/>
    <dgm:cxn modelId="{62B9B8C5-BECB-3D47-A432-C30111B8DDE4}" type="presParOf" srcId="{0E33A079-984C-4E20-AAF6-B42AA4EF983D}" destId="{D293B758-4AED-4481-96D2-8D242E4478AD}" srcOrd="0" destOrd="0" presId="urn:microsoft.com/office/officeart/2018/2/layout/IconCircleList"/>
    <dgm:cxn modelId="{B35742E8-774D-3541-9101-28CFC372B0B4}" type="presParOf" srcId="{D293B758-4AED-4481-96D2-8D242E4478AD}" destId="{04AFAE18-2982-4505-96D8-F3FF9A94CBF2}" srcOrd="0" destOrd="0" presId="urn:microsoft.com/office/officeart/2018/2/layout/IconCircleList"/>
    <dgm:cxn modelId="{68FAE343-AA66-D347-91D0-7E687F83C3B6}" type="presParOf" srcId="{04AFAE18-2982-4505-96D8-F3FF9A94CBF2}" destId="{9028B1C3-0AD6-47AE-899C-6D1A24A14528}" srcOrd="0" destOrd="0" presId="urn:microsoft.com/office/officeart/2018/2/layout/IconCircleList"/>
    <dgm:cxn modelId="{F51E08CE-80A5-5648-ABF5-05A81E774B7E}" type="presParOf" srcId="{04AFAE18-2982-4505-96D8-F3FF9A94CBF2}" destId="{965597A8-29C8-44D2-933B-CCA41C0E40EC}" srcOrd="1" destOrd="0" presId="urn:microsoft.com/office/officeart/2018/2/layout/IconCircleList"/>
    <dgm:cxn modelId="{00343917-A1C8-0D45-ABA5-5F4279AAC0BF}" type="presParOf" srcId="{04AFAE18-2982-4505-96D8-F3FF9A94CBF2}" destId="{0596E137-4945-46E5-A96F-3E4C656A4A0A}" srcOrd="2" destOrd="0" presId="urn:microsoft.com/office/officeart/2018/2/layout/IconCircleList"/>
    <dgm:cxn modelId="{3E3F28B3-3BF6-FC46-83C1-ACDBC94A48E9}" type="presParOf" srcId="{04AFAE18-2982-4505-96D8-F3FF9A94CBF2}" destId="{8FB9844C-B16B-47B8-ABDB-54E4D2C04A62}" srcOrd="3" destOrd="0" presId="urn:microsoft.com/office/officeart/2018/2/layout/IconCircleList"/>
    <dgm:cxn modelId="{058BBF4B-640C-F043-97F3-979652B30EC3}" type="presParOf" srcId="{D293B758-4AED-4481-96D2-8D242E4478AD}" destId="{BA0CB309-A573-4723-AC66-61FB87614D1F}" srcOrd="1" destOrd="0" presId="urn:microsoft.com/office/officeart/2018/2/layout/IconCircleList"/>
    <dgm:cxn modelId="{1BBC7FC3-4F3B-DA44-8E8C-62C1B6837DEB}" type="presParOf" srcId="{D293B758-4AED-4481-96D2-8D242E4478AD}" destId="{CD52CAFF-F17D-4A36-8F69-5E8441DF0A30}" srcOrd="2" destOrd="0" presId="urn:microsoft.com/office/officeart/2018/2/layout/IconCircleList"/>
    <dgm:cxn modelId="{5016BA99-8032-3344-879A-8F1C917DB892}" type="presParOf" srcId="{CD52CAFF-F17D-4A36-8F69-5E8441DF0A30}" destId="{AB4E2790-8EE9-4565-A70F-DF5D786A20C6}" srcOrd="0" destOrd="0" presId="urn:microsoft.com/office/officeart/2018/2/layout/IconCircleList"/>
    <dgm:cxn modelId="{D338C8C5-4048-A340-BB07-33F453C94303}" type="presParOf" srcId="{CD52CAFF-F17D-4A36-8F69-5E8441DF0A30}" destId="{3030CD37-C82F-48C5-80DA-5270207D6591}" srcOrd="1" destOrd="0" presId="urn:microsoft.com/office/officeart/2018/2/layout/IconCircleList"/>
    <dgm:cxn modelId="{4037670C-A64D-5D45-968B-5E74A8D01F88}" type="presParOf" srcId="{CD52CAFF-F17D-4A36-8F69-5E8441DF0A30}" destId="{1E1DBE18-A798-4745-B411-5FECC7CAFFA3}" srcOrd="2" destOrd="0" presId="urn:microsoft.com/office/officeart/2018/2/layout/IconCircleList"/>
    <dgm:cxn modelId="{00EF0EE1-5892-C146-9A42-84F8C9D9AF18}" type="presParOf" srcId="{CD52CAFF-F17D-4A36-8F69-5E8441DF0A30}" destId="{DCDF6BD8-795A-4CBB-AAF2-21C991CB510B}" srcOrd="3" destOrd="0" presId="urn:microsoft.com/office/officeart/2018/2/layout/IconCircleList"/>
    <dgm:cxn modelId="{920A84C9-224D-CF43-96D7-5CE0CB5C140D}" type="presParOf" srcId="{D293B758-4AED-4481-96D2-8D242E4478AD}" destId="{A546657C-2434-4D5F-890E-CE4AB6D71D08}" srcOrd="3" destOrd="0" presId="urn:microsoft.com/office/officeart/2018/2/layout/IconCircleList"/>
    <dgm:cxn modelId="{0099A1B4-6DDE-FB4E-B875-A079B79A11BE}" type="presParOf" srcId="{D293B758-4AED-4481-96D2-8D242E4478AD}" destId="{8F8643A1-12CE-419A-9950-1F03C7D83192}" srcOrd="4" destOrd="0" presId="urn:microsoft.com/office/officeart/2018/2/layout/IconCircleList"/>
    <dgm:cxn modelId="{453E75FB-16F2-E246-AA5B-2B11209FCB93}" type="presParOf" srcId="{8F8643A1-12CE-419A-9950-1F03C7D83192}" destId="{D036F4A3-3B83-4820-B6C6-F4958C8499C3}" srcOrd="0" destOrd="0" presId="urn:microsoft.com/office/officeart/2018/2/layout/IconCircleList"/>
    <dgm:cxn modelId="{3CCA2A91-B6FF-D844-9CC0-DC48AE6191D0}" type="presParOf" srcId="{8F8643A1-12CE-419A-9950-1F03C7D83192}" destId="{B0983CAE-FDAD-4A55-86B8-84AE64791C44}" srcOrd="1" destOrd="0" presId="urn:microsoft.com/office/officeart/2018/2/layout/IconCircleList"/>
    <dgm:cxn modelId="{638E0471-1C82-A547-A4EC-8A1CD25B931E}" type="presParOf" srcId="{8F8643A1-12CE-419A-9950-1F03C7D83192}" destId="{FDB10EF1-7D7A-40FA-81C4-3DB1A9FE89F4}" srcOrd="2" destOrd="0" presId="urn:microsoft.com/office/officeart/2018/2/layout/IconCircleList"/>
    <dgm:cxn modelId="{FA1439A9-45C4-0242-8E38-6E01026F7D43}" type="presParOf" srcId="{8F8643A1-12CE-419A-9950-1F03C7D83192}" destId="{FF931CF0-2717-4622-B8E6-59F9118ED795}" srcOrd="3" destOrd="0" presId="urn:microsoft.com/office/officeart/2018/2/layout/IconCircleList"/>
    <dgm:cxn modelId="{9A12CF62-F5BB-B948-8B2C-E80A3C190B32}" type="presParOf" srcId="{D293B758-4AED-4481-96D2-8D242E4478AD}" destId="{40D98A5F-0787-4A24-98F0-096BA88F4A41}" srcOrd="5" destOrd="0" presId="urn:microsoft.com/office/officeart/2018/2/layout/IconCircleList"/>
    <dgm:cxn modelId="{BCF8A86C-68C3-2440-AF80-5EDA84AB9D48}" type="presParOf" srcId="{D293B758-4AED-4481-96D2-8D242E4478AD}" destId="{836506B9-56C6-41F8-8411-6AC68CCB6216}" srcOrd="6" destOrd="0" presId="urn:microsoft.com/office/officeart/2018/2/layout/IconCircleList"/>
    <dgm:cxn modelId="{823EB437-087E-F244-B26A-8354DEE17361}" type="presParOf" srcId="{836506B9-56C6-41F8-8411-6AC68CCB6216}" destId="{4405878F-1B14-45E4-A015-C2CB8425E561}" srcOrd="0" destOrd="0" presId="urn:microsoft.com/office/officeart/2018/2/layout/IconCircleList"/>
    <dgm:cxn modelId="{933C5695-2E6C-3446-8E74-03B310E0FC61}" type="presParOf" srcId="{836506B9-56C6-41F8-8411-6AC68CCB6216}" destId="{928B83C1-BD90-474C-ACE0-67D03CBDAD31}" srcOrd="1" destOrd="0" presId="urn:microsoft.com/office/officeart/2018/2/layout/IconCircleList"/>
    <dgm:cxn modelId="{B65DBAA6-9823-AD45-AB1E-004BA1989AD5}" type="presParOf" srcId="{836506B9-56C6-41F8-8411-6AC68CCB6216}" destId="{1270CE68-4E15-4199-B066-8D1AAD9A3FEC}" srcOrd="2" destOrd="0" presId="urn:microsoft.com/office/officeart/2018/2/layout/IconCircleList"/>
    <dgm:cxn modelId="{2AF1FB45-10EF-C941-BB66-95D2844C3A1E}" type="presParOf" srcId="{836506B9-56C6-41F8-8411-6AC68CCB6216}" destId="{83D344CE-912E-4AFD-A42A-A206E9170C4A}"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623A60-FA9C-4CD2-9F96-5BE65862F9A4}" type="doc">
      <dgm:prSet loTypeId="urn:microsoft.com/office/officeart/2005/8/layout/arrow5" loCatId="relationship" qsTypeId="urn:microsoft.com/office/officeart/2005/8/quickstyle/simple2" qsCatId="simple" csTypeId="urn:microsoft.com/office/officeart/2005/8/colors/accent1_2" csCatId="accent1" phldr="1"/>
      <dgm:spPr/>
      <dgm:t>
        <a:bodyPr/>
        <a:lstStyle/>
        <a:p>
          <a:endParaRPr lang="en-US"/>
        </a:p>
      </dgm:t>
    </dgm:pt>
    <dgm:pt modelId="{64699C10-B034-411F-BFBA-7D55B6BF7D9B}">
      <dgm:prSet/>
      <dgm:spPr/>
      <dgm:t>
        <a:bodyPr/>
        <a:lstStyle/>
        <a:p>
          <a:r>
            <a:rPr lang="en-US" dirty="0"/>
            <a:t>One page </a:t>
          </a:r>
        </a:p>
      </dgm:t>
    </dgm:pt>
    <dgm:pt modelId="{DD9A9112-5AB5-49D5-B4B0-CCBC2EE1F53A}" type="parTrans" cxnId="{17247B41-BD5F-4197-B300-60DBD9CD3842}">
      <dgm:prSet/>
      <dgm:spPr/>
      <dgm:t>
        <a:bodyPr/>
        <a:lstStyle/>
        <a:p>
          <a:endParaRPr lang="en-US"/>
        </a:p>
      </dgm:t>
    </dgm:pt>
    <dgm:pt modelId="{0A961EEF-0CB9-4C12-9A28-D7EE746D35E4}" type="sibTrans" cxnId="{17247B41-BD5F-4197-B300-60DBD9CD3842}">
      <dgm:prSet/>
      <dgm:spPr/>
      <dgm:t>
        <a:bodyPr/>
        <a:lstStyle/>
        <a:p>
          <a:endParaRPr lang="en-US"/>
        </a:p>
      </dgm:t>
    </dgm:pt>
    <dgm:pt modelId="{1C367F2A-F66E-0F43-B0A4-33A6E895F6CB}">
      <dgm:prSet/>
      <dgm:spPr/>
      <dgm:t>
        <a:bodyPr/>
        <a:lstStyle/>
        <a:p>
          <a:r>
            <a:rPr lang="en-US" dirty="0"/>
            <a:t>Typed &amp; Single-spaced </a:t>
          </a:r>
        </a:p>
      </dgm:t>
    </dgm:pt>
    <dgm:pt modelId="{6FEF945F-A07A-EB43-998E-F3E4A9C01973}" type="parTrans" cxnId="{EAEDDC4A-3A0B-1A4F-9D11-AAD0BD7E0425}">
      <dgm:prSet/>
      <dgm:spPr/>
      <dgm:t>
        <a:bodyPr/>
        <a:lstStyle/>
        <a:p>
          <a:endParaRPr lang="en-US"/>
        </a:p>
      </dgm:t>
    </dgm:pt>
    <dgm:pt modelId="{FFA7F920-9AB1-A14F-908B-299C7953696B}" type="sibTrans" cxnId="{EAEDDC4A-3A0B-1A4F-9D11-AAD0BD7E0425}">
      <dgm:prSet/>
      <dgm:spPr/>
      <dgm:t>
        <a:bodyPr/>
        <a:lstStyle/>
        <a:p>
          <a:endParaRPr lang="en-US"/>
        </a:p>
      </dgm:t>
    </dgm:pt>
    <dgm:pt modelId="{6934FA58-9342-9E4A-875D-40DA58FFEE55}">
      <dgm:prSet/>
      <dgm:spPr/>
      <dgm:t>
        <a:bodyPr/>
        <a:lstStyle/>
        <a:p>
          <a:r>
            <a:rPr lang="en-US" dirty="0"/>
            <a:t>Same header as résumé</a:t>
          </a:r>
        </a:p>
      </dgm:t>
    </dgm:pt>
    <dgm:pt modelId="{74DEB74A-AD84-0A4E-B160-941E98D3B7B2}" type="parTrans" cxnId="{8E8057BB-15BF-1140-9924-6CB6C2AF7DAC}">
      <dgm:prSet/>
      <dgm:spPr/>
      <dgm:t>
        <a:bodyPr/>
        <a:lstStyle/>
        <a:p>
          <a:endParaRPr lang="en-US"/>
        </a:p>
      </dgm:t>
    </dgm:pt>
    <dgm:pt modelId="{96988D86-8734-9D48-AD90-496602BDDD28}" type="sibTrans" cxnId="{8E8057BB-15BF-1140-9924-6CB6C2AF7DAC}">
      <dgm:prSet/>
      <dgm:spPr/>
      <dgm:t>
        <a:bodyPr/>
        <a:lstStyle/>
        <a:p>
          <a:endParaRPr lang="en-US"/>
        </a:p>
      </dgm:t>
    </dgm:pt>
    <dgm:pt modelId="{55E6CA6D-8BC5-184C-A04A-2D39B357D422}">
      <dgm:prSet/>
      <dgm:spPr/>
      <dgm:t>
        <a:bodyPr/>
        <a:lstStyle/>
        <a:p>
          <a:r>
            <a:rPr lang="en-US" dirty="0"/>
            <a:t>Addressed to a specific person </a:t>
          </a:r>
        </a:p>
      </dgm:t>
    </dgm:pt>
    <dgm:pt modelId="{F8A905BD-B58E-B34B-A880-BA3172CDD5D4}" type="parTrans" cxnId="{A4CD90B6-E296-7D44-AF5C-F71EBC531846}">
      <dgm:prSet/>
      <dgm:spPr/>
      <dgm:t>
        <a:bodyPr/>
        <a:lstStyle/>
        <a:p>
          <a:endParaRPr lang="en-US"/>
        </a:p>
      </dgm:t>
    </dgm:pt>
    <dgm:pt modelId="{4858613D-A20E-5244-887A-BF1E991DCA05}" type="sibTrans" cxnId="{A4CD90B6-E296-7D44-AF5C-F71EBC531846}">
      <dgm:prSet/>
      <dgm:spPr/>
      <dgm:t>
        <a:bodyPr/>
        <a:lstStyle/>
        <a:p>
          <a:endParaRPr lang="en-US"/>
        </a:p>
      </dgm:t>
    </dgm:pt>
    <dgm:pt modelId="{14022FF1-7E21-6F4B-91A9-D96DD92BF55B}" type="pres">
      <dgm:prSet presAssocID="{77623A60-FA9C-4CD2-9F96-5BE65862F9A4}" presName="diagram" presStyleCnt="0">
        <dgm:presLayoutVars>
          <dgm:dir/>
          <dgm:resizeHandles val="exact"/>
        </dgm:presLayoutVars>
      </dgm:prSet>
      <dgm:spPr/>
    </dgm:pt>
    <dgm:pt modelId="{5A23B02D-8C58-C742-84E1-153E63543A57}" type="pres">
      <dgm:prSet presAssocID="{64699C10-B034-411F-BFBA-7D55B6BF7D9B}" presName="arrow" presStyleLbl="node1" presStyleIdx="0" presStyleCnt="4">
        <dgm:presLayoutVars>
          <dgm:bulletEnabled val="1"/>
        </dgm:presLayoutVars>
      </dgm:prSet>
      <dgm:spPr/>
    </dgm:pt>
    <dgm:pt modelId="{66F10A4C-CC5E-A649-B8EC-C53FF5161487}" type="pres">
      <dgm:prSet presAssocID="{1C367F2A-F66E-0F43-B0A4-33A6E895F6CB}" presName="arrow" presStyleLbl="node1" presStyleIdx="1" presStyleCnt="4">
        <dgm:presLayoutVars>
          <dgm:bulletEnabled val="1"/>
        </dgm:presLayoutVars>
      </dgm:prSet>
      <dgm:spPr/>
    </dgm:pt>
    <dgm:pt modelId="{71D03C2E-A4E6-5947-8212-3454D661EBF7}" type="pres">
      <dgm:prSet presAssocID="{6934FA58-9342-9E4A-875D-40DA58FFEE55}" presName="arrow" presStyleLbl="node1" presStyleIdx="2" presStyleCnt="4">
        <dgm:presLayoutVars>
          <dgm:bulletEnabled val="1"/>
        </dgm:presLayoutVars>
      </dgm:prSet>
      <dgm:spPr/>
    </dgm:pt>
    <dgm:pt modelId="{A7C8C264-3774-AA4B-81C0-C0FE4AE83F81}" type="pres">
      <dgm:prSet presAssocID="{55E6CA6D-8BC5-184C-A04A-2D39B357D422}" presName="arrow" presStyleLbl="node1" presStyleIdx="3" presStyleCnt="4">
        <dgm:presLayoutVars>
          <dgm:bulletEnabled val="1"/>
        </dgm:presLayoutVars>
      </dgm:prSet>
      <dgm:spPr/>
    </dgm:pt>
  </dgm:ptLst>
  <dgm:cxnLst>
    <dgm:cxn modelId="{17247B41-BD5F-4197-B300-60DBD9CD3842}" srcId="{77623A60-FA9C-4CD2-9F96-5BE65862F9A4}" destId="{64699C10-B034-411F-BFBA-7D55B6BF7D9B}" srcOrd="0" destOrd="0" parTransId="{DD9A9112-5AB5-49D5-B4B0-CCBC2EE1F53A}" sibTransId="{0A961EEF-0CB9-4C12-9A28-D7EE746D35E4}"/>
    <dgm:cxn modelId="{EAEDDC4A-3A0B-1A4F-9D11-AAD0BD7E0425}" srcId="{77623A60-FA9C-4CD2-9F96-5BE65862F9A4}" destId="{1C367F2A-F66E-0F43-B0A4-33A6E895F6CB}" srcOrd="1" destOrd="0" parTransId="{6FEF945F-A07A-EB43-998E-F3E4A9C01973}" sibTransId="{FFA7F920-9AB1-A14F-908B-299C7953696B}"/>
    <dgm:cxn modelId="{70CDA057-A635-BC47-9C88-0A54B231B83A}" type="presOf" srcId="{1C367F2A-F66E-0F43-B0A4-33A6E895F6CB}" destId="{66F10A4C-CC5E-A649-B8EC-C53FF5161487}" srcOrd="0" destOrd="0" presId="urn:microsoft.com/office/officeart/2005/8/layout/arrow5"/>
    <dgm:cxn modelId="{8899D557-36E3-3441-819E-A8E4B171764C}" type="presOf" srcId="{6934FA58-9342-9E4A-875D-40DA58FFEE55}" destId="{71D03C2E-A4E6-5947-8212-3454D661EBF7}" srcOrd="0" destOrd="0" presId="urn:microsoft.com/office/officeart/2005/8/layout/arrow5"/>
    <dgm:cxn modelId="{318E40A2-4E65-4C47-B1A1-A9C8F8160024}" type="presOf" srcId="{55E6CA6D-8BC5-184C-A04A-2D39B357D422}" destId="{A7C8C264-3774-AA4B-81C0-C0FE4AE83F81}" srcOrd="0" destOrd="0" presId="urn:microsoft.com/office/officeart/2005/8/layout/arrow5"/>
    <dgm:cxn modelId="{392584AF-F36B-034E-9BC2-4244D5B6B7F6}" type="presOf" srcId="{64699C10-B034-411F-BFBA-7D55B6BF7D9B}" destId="{5A23B02D-8C58-C742-84E1-153E63543A57}" srcOrd="0" destOrd="0" presId="urn:microsoft.com/office/officeart/2005/8/layout/arrow5"/>
    <dgm:cxn modelId="{A4CD90B6-E296-7D44-AF5C-F71EBC531846}" srcId="{77623A60-FA9C-4CD2-9F96-5BE65862F9A4}" destId="{55E6CA6D-8BC5-184C-A04A-2D39B357D422}" srcOrd="3" destOrd="0" parTransId="{F8A905BD-B58E-B34B-A880-BA3172CDD5D4}" sibTransId="{4858613D-A20E-5244-887A-BF1E991DCA05}"/>
    <dgm:cxn modelId="{8E8057BB-15BF-1140-9924-6CB6C2AF7DAC}" srcId="{77623A60-FA9C-4CD2-9F96-5BE65862F9A4}" destId="{6934FA58-9342-9E4A-875D-40DA58FFEE55}" srcOrd="2" destOrd="0" parTransId="{74DEB74A-AD84-0A4E-B160-941E98D3B7B2}" sibTransId="{96988D86-8734-9D48-AD90-496602BDDD28}"/>
    <dgm:cxn modelId="{DA0592C7-C8C0-B640-A8F3-BCB037BA28BD}" type="presOf" srcId="{77623A60-FA9C-4CD2-9F96-5BE65862F9A4}" destId="{14022FF1-7E21-6F4B-91A9-D96DD92BF55B}" srcOrd="0" destOrd="0" presId="urn:microsoft.com/office/officeart/2005/8/layout/arrow5"/>
    <dgm:cxn modelId="{0594D007-E062-4C47-8006-FFAA1D3810DC}" type="presParOf" srcId="{14022FF1-7E21-6F4B-91A9-D96DD92BF55B}" destId="{5A23B02D-8C58-C742-84E1-153E63543A57}" srcOrd="0" destOrd="0" presId="urn:microsoft.com/office/officeart/2005/8/layout/arrow5"/>
    <dgm:cxn modelId="{4DD2EEBC-6F6E-A649-B72C-7927FD67E73A}" type="presParOf" srcId="{14022FF1-7E21-6F4B-91A9-D96DD92BF55B}" destId="{66F10A4C-CC5E-A649-B8EC-C53FF5161487}" srcOrd="1" destOrd="0" presId="urn:microsoft.com/office/officeart/2005/8/layout/arrow5"/>
    <dgm:cxn modelId="{5622531F-1572-7C47-BDA9-13D8626661E1}" type="presParOf" srcId="{14022FF1-7E21-6F4B-91A9-D96DD92BF55B}" destId="{71D03C2E-A4E6-5947-8212-3454D661EBF7}" srcOrd="2" destOrd="0" presId="urn:microsoft.com/office/officeart/2005/8/layout/arrow5"/>
    <dgm:cxn modelId="{4956F237-4F99-6D4A-89A1-9CB72AEC48D4}" type="presParOf" srcId="{14022FF1-7E21-6F4B-91A9-D96DD92BF55B}" destId="{A7C8C264-3774-AA4B-81C0-C0FE4AE83F81}" srcOrd="3" destOrd="0" presId="urn:microsoft.com/office/officeart/2005/8/layout/arrow5"/>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8B1C3-0AD6-47AE-899C-6D1A24A14528}">
      <dsp:nvSpPr>
        <dsp:cNvPr id="0" name=""/>
        <dsp:cNvSpPr/>
      </dsp:nvSpPr>
      <dsp:spPr>
        <a:xfrm>
          <a:off x="81259" y="1331003"/>
          <a:ext cx="897850" cy="8978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965597A8-29C8-44D2-933B-CCA41C0E40EC}">
      <dsp:nvSpPr>
        <dsp:cNvPr id="0" name=""/>
        <dsp:cNvSpPr/>
      </dsp:nvSpPr>
      <dsp:spPr>
        <a:xfrm>
          <a:off x="269808" y="1519552"/>
          <a:ext cx="520753" cy="5207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FB9844C-B16B-47B8-ABDB-54E4D2C04A62}">
      <dsp:nvSpPr>
        <dsp:cNvPr id="0" name=""/>
        <dsp:cNvSpPr/>
      </dsp:nvSpPr>
      <dsp:spPr>
        <a:xfrm>
          <a:off x="1171506" y="1331003"/>
          <a:ext cx="2116361" cy="89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Introduction</a:t>
          </a:r>
        </a:p>
      </dsp:txBody>
      <dsp:txXfrm>
        <a:off x="1171506" y="1331003"/>
        <a:ext cx="2116361" cy="897850"/>
      </dsp:txXfrm>
    </dsp:sp>
    <dsp:sp modelId="{AB4E2790-8EE9-4565-A70F-DF5D786A20C6}">
      <dsp:nvSpPr>
        <dsp:cNvPr id="0" name=""/>
        <dsp:cNvSpPr/>
      </dsp:nvSpPr>
      <dsp:spPr>
        <a:xfrm>
          <a:off x="3656628" y="1331003"/>
          <a:ext cx="897850" cy="8978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3030CD37-C82F-48C5-80DA-5270207D6591}">
      <dsp:nvSpPr>
        <dsp:cNvPr id="0" name=""/>
        <dsp:cNvSpPr/>
      </dsp:nvSpPr>
      <dsp:spPr>
        <a:xfrm>
          <a:off x="3845177" y="1519552"/>
          <a:ext cx="520753" cy="5207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CDF6BD8-795A-4CBB-AAF2-21C991CB510B}">
      <dsp:nvSpPr>
        <dsp:cNvPr id="0" name=""/>
        <dsp:cNvSpPr/>
      </dsp:nvSpPr>
      <dsp:spPr>
        <a:xfrm>
          <a:off x="4746875" y="1331003"/>
          <a:ext cx="2116361" cy="89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Highlights &amp; Explains </a:t>
          </a:r>
        </a:p>
      </dsp:txBody>
      <dsp:txXfrm>
        <a:off x="4746875" y="1331003"/>
        <a:ext cx="2116361" cy="897850"/>
      </dsp:txXfrm>
    </dsp:sp>
    <dsp:sp modelId="{D036F4A3-3B83-4820-B6C6-F4958C8499C3}">
      <dsp:nvSpPr>
        <dsp:cNvPr id="0" name=""/>
        <dsp:cNvSpPr/>
      </dsp:nvSpPr>
      <dsp:spPr>
        <a:xfrm>
          <a:off x="81259" y="3141878"/>
          <a:ext cx="897850" cy="8978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B0983CAE-FDAD-4A55-86B8-84AE64791C44}">
      <dsp:nvSpPr>
        <dsp:cNvPr id="0" name=""/>
        <dsp:cNvSpPr/>
      </dsp:nvSpPr>
      <dsp:spPr>
        <a:xfrm>
          <a:off x="269808" y="3330427"/>
          <a:ext cx="520753" cy="5207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F931CF0-2717-4622-B8E6-59F9118ED795}">
      <dsp:nvSpPr>
        <dsp:cNvPr id="0" name=""/>
        <dsp:cNvSpPr/>
      </dsp:nvSpPr>
      <dsp:spPr>
        <a:xfrm>
          <a:off x="1171506" y="3141878"/>
          <a:ext cx="2116361" cy="89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“Sales Pitch” </a:t>
          </a:r>
        </a:p>
      </dsp:txBody>
      <dsp:txXfrm>
        <a:off x="1171506" y="3141878"/>
        <a:ext cx="2116361" cy="897850"/>
      </dsp:txXfrm>
    </dsp:sp>
    <dsp:sp modelId="{4405878F-1B14-45E4-A015-C2CB8425E561}">
      <dsp:nvSpPr>
        <dsp:cNvPr id="0" name=""/>
        <dsp:cNvSpPr/>
      </dsp:nvSpPr>
      <dsp:spPr>
        <a:xfrm>
          <a:off x="3656628" y="3141878"/>
          <a:ext cx="897850" cy="8978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928B83C1-BD90-474C-ACE0-67D03CBDAD31}">
      <dsp:nvSpPr>
        <dsp:cNvPr id="0" name=""/>
        <dsp:cNvSpPr/>
      </dsp:nvSpPr>
      <dsp:spPr>
        <a:xfrm>
          <a:off x="3845177" y="3330427"/>
          <a:ext cx="520753" cy="5207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3D344CE-912E-4AFD-A42A-A206E9170C4A}">
      <dsp:nvSpPr>
        <dsp:cNvPr id="0" name=""/>
        <dsp:cNvSpPr/>
      </dsp:nvSpPr>
      <dsp:spPr>
        <a:xfrm>
          <a:off x="4746875" y="3141878"/>
          <a:ext cx="2116361" cy="89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Interview </a:t>
          </a:r>
        </a:p>
      </dsp:txBody>
      <dsp:txXfrm>
        <a:off x="4746875" y="3141878"/>
        <a:ext cx="2116361" cy="897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3B02D-8C58-C742-84E1-153E63543A57}">
      <dsp:nvSpPr>
        <dsp:cNvPr id="0" name=""/>
        <dsp:cNvSpPr/>
      </dsp:nvSpPr>
      <dsp:spPr>
        <a:xfrm>
          <a:off x="3551873" y="507"/>
          <a:ext cx="2486545" cy="2486545"/>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One page </a:t>
          </a:r>
        </a:p>
      </dsp:txBody>
      <dsp:txXfrm>
        <a:off x="4173509" y="507"/>
        <a:ext cx="1243273" cy="2051400"/>
      </dsp:txXfrm>
    </dsp:sp>
    <dsp:sp modelId="{66F10A4C-CC5E-A649-B8EC-C53FF5161487}">
      <dsp:nvSpPr>
        <dsp:cNvPr id="0" name=""/>
        <dsp:cNvSpPr/>
      </dsp:nvSpPr>
      <dsp:spPr>
        <a:xfrm rot="5400000">
          <a:off x="5424271" y="1872906"/>
          <a:ext cx="2486545" cy="2486545"/>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Typed &amp; Single-spaced </a:t>
          </a:r>
        </a:p>
      </dsp:txBody>
      <dsp:txXfrm rot="-5400000">
        <a:off x="5859417" y="2494542"/>
        <a:ext cx="2051400" cy="1243273"/>
      </dsp:txXfrm>
    </dsp:sp>
    <dsp:sp modelId="{71D03C2E-A4E6-5947-8212-3454D661EBF7}">
      <dsp:nvSpPr>
        <dsp:cNvPr id="0" name=""/>
        <dsp:cNvSpPr/>
      </dsp:nvSpPr>
      <dsp:spPr>
        <a:xfrm rot="10800000">
          <a:off x="3551873" y="3745304"/>
          <a:ext cx="2486545" cy="2486545"/>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Same header as résumé</a:t>
          </a:r>
        </a:p>
      </dsp:txBody>
      <dsp:txXfrm rot="10800000">
        <a:off x="4173509" y="4180449"/>
        <a:ext cx="1243273" cy="2051400"/>
      </dsp:txXfrm>
    </dsp:sp>
    <dsp:sp modelId="{A7C8C264-3774-AA4B-81C0-C0FE4AE83F81}">
      <dsp:nvSpPr>
        <dsp:cNvPr id="0" name=""/>
        <dsp:cNvSpPr/>
      </dsp:nvSpPr>
      <dsp:spPr>
        <a:xfrm rot="16200000">
          <a:off x="1679475" y="1872906"/>
          <a:ext cx="2486545" cy="2486545"/>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Addressed to a specific person </a:t>
          </a:r>
        </a:p>
      </dsp:txBody>
      <dsp:txXfrm rot="5400000">
        <a:off x="1679476" y="2494542"/>
        <a:ext cx="2051400" cy="124327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B50E7-D7AD-964C-A372-180B62D0FA98}" type="datetimeFigureOut">
              <a:rPr lang="en-US" smtClean="0"/>
              <a:t>2/22/21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AE2F12-13CF-2D4C-A8CC-602857217B9A}" type="slidenum">
              <a:rPr lang="en-US" smtClean="0"/>
              <a:t>‹#›</a:t>
            </a:fld>
            <a:endParaRPr lang="en-US"/>
          </a:p>
        </p:txBody>
      </p:sp>
    </p:spTree>
    <p:extLst>
      <p:ext uri="{BB962C8B-B14F-4D97-AF65-F5344CB8AC3E}">
        <p14:creationId xmlns:p14="http://schemas.microsoft.com/office/powerpoint/2010/main" val="64686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Hailee Buras, and I am a graduate student career counselor at Career Services at USM. This presentation will be a brief overview of cover letters. </a:t>
            </a:r>
          </a:p>
        </p:txBody>
      </p:sp>
      <p:sp>
        <p:nvSpPr>
          <p:cNvPr id="4" name="Slide Number Placeholder 3"/>
          <p:cNvSpPr>
            <a:spLocks noGrp="1"/>
          </p:cNvSpPr>
          <p:nvPr>
            <p:ph type="sldNum" sz="quarter" idx="5"/>
          </p:nvPr>
        </p:nvSpPr>
        <p:spPr/>
        <p:txBody>
          <a:bodyPr/>
          <a:lstStyle/>
          <a:p>
            <a:fld id="{E4AE2F12-13CF-2D4C-A8CC-602857217B9A}" type="slidenum">
              <a:rPr lang="en-US" smtClean="0"/>
              <a:t>1</a:t>
            </a:fld>
            <a:endParaRPr lang="en-US"/>
          </a:p>
        </p:txBody>
      </p:sp>
    </p:spTree>
    <p:extLst>
      <p:ext uri="{BB962C8B-B14F-4D97-AF65-F5344CB8AC3E}">
        <p14:creationId xmlns:p14="http://schemas.microsoft.com/office/powerpoint/2010/main" val="1083685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are some tips and tricks to think about when writing your cover letter! </a:t>
            </a:r>
          </a:p>
          <a:p>
            <a:pPr marL="171450" indent="-171450">
              <a:buFont typeface="Arial" panose="020B0604020202020204" pitchFamily="34" charset="0"/>
              <a:buChar char="•"/>
            </a:pPr>
            <a:r>
              <a:rPr lang="en-US" dirty="0"/>
              <a:t>1st. Your cover letter should not include any new information that is not stated somewhere on your resume since your cover letter is used to elaborate on your resume. </a:t>
            </a:r>
          </a:p>
          <a:p>
            <a:pPr marL="171450" indent="-171450">
              <a:buFont typeface="Arial" panose="020B0604020202020204" pitchFamily="34" charset="0"/>
              <a:buChar char="•"/>
            </a:pPr>
            <a:r>
              <a:rPr lang="en-US" dirty="0"/>
              <a:t>2</a:t>
            </a:r>
            <a:r>
              <a:rPr lang="en-US" baseline="30000" dirty="0"/>
              <a:t>nd</a:t>
            </a:r>
            <a:r>
              <a:rPr lang="en-US" dirty="0"/>
              <a:t>. Your cover letter should be written in an upbeat and confident manner. </a:t>
            </a:r>
          </a:p>
          <a:p>
            <a:pPr marL="171450" indent="-171450">
              <a:buFont typeface="Arial" panose="020B0604020202020204" pitchFamily="34" charset="0"/>
              <a:buChar char="•"/>
            </a:pPr>
            <a:r>
              <a:rPr lang="en-US" dirty="0"/>
              <a:t>3</a:t>
            </a:r>
            <a:r>
              <a:rPr lang="en-US" baseline="30000" dirty="0"/>
              <a:t>rd</a:t>
            </a:r>
            <a:r>
              <a:rPr lang="en-US" dirty="0"/>
              <a:t>. You should not plagiarize on your cover letter. Everything should be in your own words and should come from your own thoughts and experiences. </a:t>
            </a:r>
          </a:p>
          <a:p>
            <a:pPr marL="171450" indent="-171450">
              <a:buFont typeface="Arial" panose="020B0604020202020204" pitchFamily="34" charset="0"/>
              <a:buChar char="•"/>
            </a:pPr>
            <a:r>
              <a:rPr lang="en-US" dirty="0"/>
              <a:t>4</a:t>
            </a:r>
            <a:r>
              <a:rPr lang="en-US" baseline="30000" dirty="0"/>
              <a:t>th</a:t>
            </a:r>
            <a:r>
              <a:rPr lang="en-US" dirty="0"/>
              <a:t>. You should not use doubt words like hope, think, feel, or believe because this takes some of that confidence away from what you are writing. </a:t>
            </a:r>
          </a:p>
          <a:p>
            <a:pPr marL="171450" indent="-171450">
              <a:buFont typeface="Arial" panose="020B0604020202020204" pitchFamily="34" charset="0"/>
              <a:buChar char="•"/>
            </a:pPr>
            <a:r>
              <a:rPr lang="en-US" dirty="0"/>
              <a:t>5</a:t>
            </a:r>
            <a:r>
              <a:rPr lang="en-US" baseline="30000" dirty="0"/>
              <a:t>th</a:t>
            </a:r>
            <a:r>
              <a:rPr lang="en-US" dirty="0"/>
              <a:t>. You should keep personal pronouns to a minimum, but that does not mean that you can’t use one every now and then. </a:t>
            </a:r>
          </a:p>
          <a:p>
            <a:pPr marL="171450" indent="-171450">
              <a:buFont typeface="Arial" panose="020B0604020202020204" pitchFamily="34" charset="0"/>
              <a:buChar char="•"/>
            </a:pPr>
            <a:r>
              <a:rPr lang="en-US" dirty="0"/>
              <a:t>6</a:t>
            </a:r>
            <a:r>
              <a:rPr lang="en-US" baseline="30000" dirty="0"/>
              <a:t>th</a:t>
            </a:r>
            <a:r>
              <a:rPr lang="en-US" dirty="0"/>
              <a:t>- always proofread your cover letter. Employers will not hire someone who has multiple spelling and grammar errors in their cover letter. You can use the spellcheck on your computer to help you catch errors that may be in your letter or you can visit the Writing Center on campus; this is a free resource for students to get some help with grammar and sentence structure or just to have an extra pair of eyes review your materials.    </a:t>
            </a:r>
          </a:p>
          <a:p>
            <a:pPr marL="171450" indent="-171450">
              <a:buFont typeface="Arial" panose="020B0604020202020204" pitchFamily="34" charset="0"/>
              <a:buChar char="•"/>
            </a:pPr>
            <a:r>
              <a:rPr lang="en-US" dirty="0"/>
              <a:t>7</a:t>
            </a:r>
            <a:r>
              <a:rPr lang="en-US" baseline="30000" dirty="0"/>
              <a:t>th</a:t>
            </a:r>
            <a:r>
              <a:rPr lang="en-US" dirty="0"/>
              <a:t>. If you are physically mailing your cover letter to the employer, then you should print it on resume paper. </a:t>
            </a:r>
          </a:p>
        </p:txBody>
      </p:sp>
      <p:sp>
        <p:nvSpPr>
          <p:cNvPr id="4" name="Slide Number Placeholder 3"/>
          <p:cNvSpPr>
            <a:spLocks noGrp="1"/>
          </p:cNvSpPr>
          <p:nvPr>
            <p:ph type="sldNum" sz="quarter" idx="5"/>
          </p:nvPr>
        </p:nvSpPr>
        <p:spPr/>
        <p:txBody>
          <a:bodyPr/>
          <a:lstStyle/>
          <a:p>
            <a:fld id="{E4AE2F12-13CF-2D4C-A8CC-602857217B9A}" type="slidenum">
              <a:rPr lang="en-US" smtClean="0"/>
              <a:t>10</a:t>
            </a:fld>
            <a:endParaRPr lang="en-US"/>
          </a:p>
        </p:txBody>
      </p:sp>
    </p:spTree>
    <p:extLst>
      <p:ext uri="{BB962C8B-B14F-4D97-AF65-F5344CB8AC3E}">
        <p14:creationId xmlns:p14="http://schemas.microsoft.com/office/powerpoint/2010/main" val="2369400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should be prepared to write your cover letter! If you have any further questions, then you can make an appointment with Career Services so a career counselor can look over your letter and make suggestions on how to improve it if need be. </a:t>
            </a:r>
          </a:p>
        </p:txBody>
      </p:sp>
      <p:sp>
        <p:nvSpPr>
          <p:cNvPr id="4" name="Slide Number Placeholder 3"/>
          <p:cNvSpPr>
            <a:spLocks noGrp="1"/>
          </p:cNvSpPr>
          <p:nvPr>
            <p:ph type="sldNum" sz="quarter" idx="5"/>
          </p:nvPr>
        </p:nvSpPr>
        <p:spPr/>
        <p:txBody>
          <a:bodyPr/>
          <a:lstStyle/>
          <a:p>
            <a:fld id="{E4AE2F12-13CF-2D4C-A8CC-602857217B9A}" type="slidenum">
              <a:rPr lang="en-US" smtClean="0"/>
              <a:t>11</a:t>
            </a:fld>
            <a:endParaRPr lang="en-US"/>
          </a:p>
        </p:txBody>
      </p:sp>
    </p:spTree>
    <p:extLst>
      <p:ext uri="{BB962C8B-B14F-4D97-AF65-F5344CB8AC3E}">
        <p14:creationId xmlns:p14="http://schemas.microsoft.com/office/powerpoint/2010/main" val="2122308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cover letter is written to introduce yourself and important information about you to an employer. </a:t>
            </a:r>
          </a:p>
          <a:p>
            <a:pPr marL="171450" indent="-171450">
              <a:buFont typeface="Arial" panose="020B0604020202020204" pitchFamily="34" charset="0"/>
              <a:buChar char="•"/>
            </a:pPr>
            <a:r>
              <a:rPr lang="en-US" dirty="0"/>
              <a:t>A cover letter is a professional letter that highlights and explains certain parts of your resume. </a:t>
            </a:r>
          </a:p>
          <a:p>
            <a:pPr marL="171450" indent="-171450">
              <a:buFont typeface="Arial" panose="020B0604020202020204" pitchFamily="34" charset="0"/>
              <a:buChar char="•"/>
            </a:pPr>
            <a:r>
              <a:rPr lang="en-US" dirty="0"/>
              <a:t>A cover letter is written to “sell yourself” to a prospective employer by explaining how your experiences will be a valuable resource to the team. </a:t>
            </a:r>
          </a:p>
          <a:p>
            <a:pPr marL="171450" indent="-171450">
              <a:buFont typeface="Arial" panose="020B0604020202020204" pitchFamily="34" charset="0"/>
              <a:buChar char="•"/>
            </a:pPr>
            <a:r>
              <a:rPr lang="en-US" dirty="0"/>
              <a:t>A good cover letter could land you an interview for the position you are applying for!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4AE2F12-13CF-2D4C-A8CC-602857217B9A}" type="slidenum">
              <a:rPr lang="en-US" smtClean="0"/>
              <a:t>2</a:t>
            </a:fld>
            <a:endParaRPr lang="en-US"/>
          </a:p>
        </p:txBody>
      </p:sp>
    </p:spTree>
    <p:extLst>
      <p:ext uri="{BB962C8B-B14F-4D97-AF65-F5344CB8AC3E}">
        <p14:creationId xmlns:p14="http://schemas.microsoft.com/office/powerpoint/2010/main" val="405259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Your cover letter must not exceed one page, so keep your information brief and to the point. </a:t>
            </a:r>
          </a:p>
          <a:p>
            <a:pPr marL="171450" indent="-171450">
              <a:buFont typeface="Arial" panose="020B0604020202020204" pitchFamily="34" charset="0"/>
              <a:buChar char="•"/>
            </a:pPr>
            <a:r>
              <a:rPr lang="en-US" dirty="0"/>
              <a:t>Even though it should only be one page, your cover letter should be typed and single spaced, so this will give you a little more space to explain yourself. </a:t>
            </a:r>
          </a:p>
          <a:p>
            <a:pPr marL="171450" indent="-171450">
              <a:buFont typeface="Arial" panose="020B0604020202020204" pitchFamily="34" charset="0"/>
              <a:buChar char="•"/>
            </a:pPr>
            <a:r>
              <a:rPr lang="en-US" dirty="0"/>
              <a:t>Your cover letter should have the same header that you used for your resume. This will help employers to recognize that your documents go together. </a:t>
            </a:r>
          </a:p>
          <a:p>
            <a:pPr marL="171450" indent="-171450">
              <a:buFont typeface="Arial" panose="020B0604020202020204" pitchFamily="34" charset="0"/>
              <a:buChar char="•"/>
            </a:pPr>
            <a:r>
              <a:rPr lang="en-US" dirty="0"/>
              <a:t>Lastly, your cover letter should be addressed to a specific person, so it is in your best interest to find the person’s name and job title. You can do this by calling the company and asking who to address your letter to, or you can try and find the answer on the internet with our online resources; specifically, Career Shift. If you absolutely cannot find a person’s name to address your letter to than you can write “Dear Hiring Manager” or “Dear Human Resources Manager”. You should not write “To who it may concern” because this is very impersonal. </a:t>
            </a:r>
          </a:p>
        </p:txBody>
      </p:sp>
      <p:sp>
        <p:nvSpPr>
          <p:cNvPr id="4" name="Slide Number Placeholder 3"/>
          <p:cNvSpPr>
            <a:spLocks noGrp="1"/>
          </p:cNvSpPr>
          <p:nvPr>
            <p:ph type="sldNum" sz="quarter" idx="5"/>
          </p:nvPr>
        </p:nvSpPr>
        <p:spPr/>
        <p:txBody>
          <a:bodyPr/>
          <a:lstStyle/>
          <a:p>
            <a:fld id="{E4AE2F12-13CF-2D4C-A8CC-602857217B9A}" type="slidenum">
              <a:rPr lang="en-US" smtClean="0"/>
              <a:t>3</a:t>
            </a:fld>
            <a:endParaRPr lang="en-US"/>
          </a:p>
        </p:txBody>
      </p:sp>
    </p:spTree>
    <p:extLst>
      <p:ext uri="{BB962C8B-B14F-4D97-AF65-F5344CB8AC3E}">
        <p14:creationId xmlns:p14="http://schemas.microsoft.com/office/powerpoint/2010/main" val="4273086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cover letter, and this can be found in the Career Guide. We are going to go through the 5 sections of a cover letter on the next few slides. </a:t>
            </a:r>
          </a:p>
        </p:txBody>
      </p:sp>
      <p:sp>
        <p:nvSpPr>
          <p:cNvPr id="4" name="Slide Number Placeholder 3"/>
          <p:cNvSpPr>
            <a:spLocks noGrp="1"/>
          </p:cNvSpPr>
          <p:nvPr>
            <p:ph type="sldNum" sz="quarter" idx="5"/>
          </p:nvPr>
        </p:nvSpPr>
        <p:spPr/>
        <p:txBody>
          <a:bodyPr/>
          <a:lstStyle/>
          <a:p>
            <a:fld id="{E4AE2F12-13CF-2D4C-A8CC-602857217B9A}" type="slidenum">
              <a:rPr lang="en-US" smtClean="0"/>
              <a:t>4</a:t>
            </a:fld>
            <a:endParaRPr lang="en-US"/>
          </a:p>
        </p:txBody>
      </p:sp>
    </p:spTree>
    <p:extLst>
      <p:ext uri="{BB962C8B-B14F-4D97-AF65-F5344CB8AC3E}">
        <p14:creationId xmlns:p14="http://schemas.microsoft.com/office/powerpoint/2010/main" val="2389683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first section of a cover letter is the header. Like I had mentioned, your cover letter should have the same header as your resume.</a:t>
            </a:r>
          </a:p>
          <a:p>
            <a:pPr marL="171450" indent="-171450">
              <a:buFont typeface="Arial" panose="020B0604020202020204" pitchFamily="34" charset="0"/>
              <a:buChar char="•"/>
            </a:pPr>
            <a:r>
              <a:rPr lang="en-US" dirty="0"/>
              <a:t> Next, you want to include the date two spaces below your header. </a:t>
            </a:r>
          </a:p>
          <a:p>
            <a:pPr marL="171450" indent="-171450">
              <a:buFont typeface="Arial" panose="020B0604020202020204" pitchFamily="34" charset="0"/>
              <a:buChar char="•"/>
            </a:pPr>
            <a:r>
              <a:rPr lang="en-US" dirty="0"/>
              <a:t>Two spaces follow the date, and then you will address your letter to a specific point of contact with the person’s job title and address. </a:t>
            </a:r>
          </a:p>
          <a:p>
            <a:pPr marL="171450" indent="-171450">
              <a:buFont typeface="Arial" panose="020B0604020202020204" pitchFamily="34" charset="0"/>
              <a:buChar char="•"/>
            </a:pPr>
            <a:r>
              <a:rPr lang="en-US" dirty="0"/>
              <a:t>Lastly, you will put two spaces then address the person by typing “dear” followed by the person’s name and a colon. For example, you would write “Dear Ms. Johnson” or Dear Dr. Williams”</a:t>
            </a:r>
          </a:p>
        </p:txBody>
      </p:sp>
      <p:sp>
        <p:nvSpPr>
          <p:cNvPr id="4" name="Slide Number Placeholder 3"/>
          <p:cNvSpPr>
            <a:spLocks noGrp="1"/>
          </p:cNvSpPr>
          <p:nvPr>
            <p:ph type="sldNum" sz="quarter" idx="5"/>
          </p:nvPr>
        </p:nvSpPr>
        <p:spPr/>
        <p:txBody>
          <a:bodyPr/>
          <a:lstStyle/>
          <a:p>
            <a:fld id="{E4AE2F12-13CF-2D4C-A8CC-602857217B9A}" type="slidenum">
              <a:rPr lang="en-US" smtClean="0"/>
              <a:t>5</a:t>
            </a:fld>
            <a:endParaRPr lang="en-US"/>
          </a:p>
        </p:txBody>
      </p:sp>
    </p:spTree>
    <p:extLst>
      <p:ext uri="{BB962C8B-B14F-4D97-AF65-F5344CB8AC3E}">
        <p14:creationId xmlns:p14="http://schemas.microsoft.com/office/powerpoint/2010/main" val="1467898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Section 2 is your opening paragraph. In your opening paragraph, you should state why you’re writing the employer, name the position you’re applying for, state how you learned about the position, and explain why you are interested in working for the employer or in that field. </a:t>
            </a:r>
          </a:p>
        </p:txBody>
      </p:sp>
      <p:sp>
        <p:nvSpPr>
          <p:cNvPr id="4" name="Slide Number Placeholder 3"/>
          <p:cNvSpPr>
            <a:spLocks noGrp="1"/>
          </p:cNvSpPr>
          <p:nvPr>
            <p:ph type="sldNum" sz="quarter" idx="5"/>
          </p:nvPr>
        </p:nvSpPr>
        <p:spPr/>
        <p:txBody>
          <a:bodyPr/>
          <a:lstStyle/>
          <a:p>
            <a:fld id="{E4AE2F12-13CF-2D4C-A8CC-602857217B9A}" type="slidenum">
              <a:rPr lang="en-US" smtClean="0"/>
              <a:t>6</a:t>
            </a:fld>
            <a:endParaRPr lang="en-US"/>
          </a:p>
        </p:txBody>
      </p:sp>
    </p:spTree>
    <p:extLst>
      <p:ext uri="{BB962C8B-B14F-4D97-AF65-F5344CB8AC3E}">
        <p14:creationId xmlns:p14="http://schemas.microsoft.com/office/powerpoint/2010/main" val="2514450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Section 3 is the body paragraph or paragraphs, and the overall reasoning for these paragraphs is to explain why the employer should hire you over other candidates. </a:t>
            </a:r>
          </a:p>
          <a:p>
            <a:pPr marL="171450" indent="-171450">
              <a:buFont typeface="Arial" panose="020B0604020202020204" pitchFamily="34" charset="0"/>
              <a:buChar char="•"/>
            </a:pPr>
            <a:r>
              <a:rPr lang="en-US" dirty="0"/>
              <a:t>You should elaborate on your experiences you have had that relate to the job, specific skills you possess, and accomplishments you have that will afford you success in the position. </a:t>
            </a:r>
          </a:p>
        </p:txBody>
      </p:sp>
      <p:sp>
        <p:nvSpPr>
          <p:cNvPr id="4" name="Slide Number Placeholder 3"/>
          <p:cNvSpPr>
            <a:spLocks noGrp="1"/>
          </p:cNvSpPr>
          <p:nvPr>
            <p:ph type="sldNum" sz="quarter" idx="5"/>
          </p:nvPr>
        </p:nvSpPr>
        <p:spPr/>
        <p:txBody>
          <a:bodyPr/>
          <a:lstStyle/>
          <a:p>
            <a:fld id="{E4AE2F12-13CF-2D4C-A8CC-602857217B9A}" type="slidenum">
              <a:rPr lang="en-US" smtClean="0"/>
              <a:t>7</a:t>
            </a:fld>
            <a:endParaRPr lang="en-US"/>
          </a:p>
        </p:txBody>
      </p:sp>
    </p:spTree>
    <p:extLst>
      <p:ext uri="{BB962C8B-B14F-4D97-AF65-F5344CB8AC3E}">
        <p14:creationId xmlns:p14="http://schemas.microsoft.com/office/powerpoint/2010/main" val="171333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Section 4 is the closing paragraph. </a:t>
            </a:r>
          </a:p>
          <a:p>
            <a:pPr marL="171450" indent="-171450">
              <a:buFont typeface="Arial" panose="020B0604020202020204" pitchFamily="34" charset="0"/>
              <a:buChar char="•"/>
            </a:pPr>
            <a:r>
              <a:rPr lang="en-US" dirty="0"/>
              <a:t>In this paragraph, you will mention your openness for an interview, and let the employer know you can meet at their convenience. </a:t>
            </a:r>
          </a:p>
          <a:p>
            <a:pPr marL="171450" indent="-171450">
              <a:buFont typeface="Arial" panose="020B0604020202020204" pitchFamily="34" charset="0"/>
              <a:buChar char="•"/>
            </a:pPr>
            <a:r>
              <a:rPr lang="en-US" dirty="0"/>
              <a:t>Next, you will include a phone number and email address that the employer could reach you at. </a:t>
            </a:r>
          </a:p>
          <a:p>
            <a:pPr marL="171450" indent="-171450">
              <a:buFont typeface="Arial" panose="020B0604020202020204" pitchFamily="34" charset="0"/>
              <a:buChar char="•"/>
            </a:pPr>
            <a:r>
              <a:rPr lang="en-US" dirty="0"/>
              <a:t>Lastly, you will thank the employer for their time. </a:t>
            </a:r>
          </a:p>
        </p:txBody>
      </p:sp>
      <p:sp>
        <p:nvSpPr>
          <p:cNvPr id="4" name="Slide Number Placeholder 3"/>
          <p:cNvSpPr>
            <a:spLocks noGrp="1"/>
          </p:cNvSpPr>
          <p:nvPr>
            <p:ph type="sldNum" sz="quarter" idx="5"/>
          </p:nvPr>
        </p:nvSpPr>
        <p:spPr/>
        <p:txBody>
          <a:bodyPr/>
          <a:lstStyle/>
          <a:p>
            <a:fld id="{E4AE2F12-13CF-2D4C-A8CC-602857217B9A}" type="slidenum">
              <a:rPr lang="en-US" smtClean="0"/>
              <a:t>8</a:t>
            </a:fld>
            <a:endParaRPr lang="en-US"/>
          </a:p>
        </p:txBody>
      </p:sp>
    </p:spTree>
    <p:extLst>
      <p:ext uri="{BB962C8B-B14F-4D97-AF65-F5344CB8AC3E}">
        <p14:creationId xmlns:p14="http://schemas.microsoft.com/office/powerpoint/2010/main" val="617626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Section 5 is your signature. </a:t>
            </a:r>
          </a:p>
          <a:p>
            <a:pPr marL="171450" indent="-171450">
              <a:buFont typeface="Arial" panose="020B0604020202020204" pitchFamily="34" charset="0"/>
              <a:buChar char="•"/>
            </a:pPr>
            <a:r>
              <a:rPr lang="en-US" dirty="0"/>
              <a:t>Your signature can be typed or scripted whether you are emailing the letter or sending it through the mail. Physically signing your letter adds a personal touch to it. </a:t>
            </a:r>
          </a:p>
        </p:txBody>
      </p:sp>
      <p:sp>
        <p:nvSpPr>
          <p:cNvPr id="4" name="Slide Number Placeholder 3"/>
          <p:cNvSpPr>
            <a:spLocks noGrp="1"/>
          </p:cNvSpPr>
          <p:nvPr>
            <p:ph type="sldNum" sz="quarter" idx="5"/>
          </p:nvPr>
        </p:nvSpPr>
        <p:spPr/>
        <p:txBody>
          <a:bodyPr/>
          <a:lstStyle/>
          <a:p>
            <a:fld id="{E4AE2F12-13CF-2D4C-A8CC-602857217B9A}" type="slidenum">
              <a:rPr lang="en-US" smtClean="0"/>
              <a:t>9</a:t>
            </a:fld>
            <a:endParaRPr lang="en-US"/>
          </a:p>
        </p:txBody>
      </p:sp>
    </p:spTree>
    <p:extLst>
      <p:ext uri="{BB962C8B-B14F-4D97-AF65-F5344CB8AC3E}">
        <p14:creationId xmlns:p14="http://schemas.microsoft.com/office/powerpoint/2010/main" val="2590755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6E0CB6-AE20-8147-B4E8-B0A4AFD7E655}" type="datetimeFigureOut">
              <a:rPr lang="en-US" smtClean="0"/>
              <a:t>2/22/21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79F09-DDC0-F44B-A574-4766049F3D7C}" type="slidenum">
              <a:rPr lang="en-US" smtClean="0"/>
              <a:t>‹#›</a:t>
            </a:fld>
            <a:endParaRPr lang="en-US"/>
          </a:p>
        </p:txBody>
      </p:sp>
    </p:spTree>
    <p:extLst>
      <p:ext uri="{BB962C8B-B14F-4D97-AF65-F5344CB8AC3E}">
        <p14:creationId xmlns:p14="http://schemas.microsoft.com/office/powerpoint/2010/main" val="417434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6E0CB6-AE20-8147-B4E8-B0A4AFD7E655}" type="datetimeFigureOut">
              <a:rPr lang="en-US" smtClean="0"/>
              <a:t>2/22/21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79F09-DDC0-F44B-A574-4766049F3D7C}" type="slidenum">
              <a:rPr lang="en-US" smtClean="0"/>
              <a:t>‹#›</a:t>
            </a:fld>
            <a:endParaRPr lang="en-US"/>
          </a:p>
        </p:txBody>
      </p:sp>
    </p:spTree>
    <p:extLst>
      <p:ext uri="{BB962C8B-B14F-4D97-AF65-F5344CB8AC3E}">
        <p14:creationId xmlns:p14="http://schemas.microsoft.com/office/powerpoint/2010/main" val="1403613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6E0CB6-AE20-8147-B4E8-B0A4AFD7E655}" type="datetimeFigureOut">
              <a:rPr lang="en-US" smtClean="0"/>
              <a:t>2/22/21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79F09-DDC0-F44B-A574-4766049F3D7C}" type="slidenum">
              <a:rPr lang="en-US" smtClean="0"/>
              <a:t>‹#›</a:t>
            </a:fld>
            <a:endParaRPr lang="en-US"/>
          </a:p>
        </p:txBody>
      </p:sp>
    </p:spTree>
    <p:extLst>
      <p:ext uri="{BB962C8B-B14F-4D97-AF65-F5344CB8AC3E}">
        <p14:creationId xmlns:p14="http://schemas.microsoft.com/office/powerpoint/2010/main" val="383692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6E0CB6-AE20-8147-B4E8-B0A4AFD7E655}" type="datetimeFigureOut">
              <a:rPr lang="en-US" smtClean="0"/>
              <a:t>2/22/21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79F09-DDC0-F44B-A574-4766049F3D7C}" type="slidenum">
              <a:rPr lang="en-US" smtClean="0"/>
              <a:t>‹#›</a:t>
            </a:fld>
            <a:endParaRPr lang="en-US"/>
          </a:p>
        </p:txBody>
      </p:sp>
    </p:spTree>
    <p:extLst>
      <p:ext uri="{BB962C8B-B14F-4D97-AF65-F5344CB8AC3E}">
        <p14:creationId xmlns:p14="http://schemas.microsoft.com/office/powerpoint/2010/main" val="3893998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6E0CB6-AE20-8147-B4E8-B0A4AFD7E655}" type="datetimeFigureOut">
              <a:rPr lang="en-US" smtClean="0"/>
              <a:t>2/22/21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79F09-DDC0-F44B-A574-4766049F3D7C}" type="slidenum">
              <a:rPr lang="en-US" smtClean="0"/>
              <a:t>‹#›</a:t>
            </a:fld>
            <a:endParaRPr lang="en-US"/>
          </a:p>
        </p:txBody>
      </p:sp>
    </p:spTree>
    <p:extLst>
      <p:ext uri="{BB962C8B-B14F-4D97-AF65-F5344CB8AC3E}">
        <p14:creationId xmlns:p14="http://schemas.microsoft.com/office/powerpoint/2010/main" val="3637607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6E0CB6-AE20-8147-B4E8-B0A4AFD7E655}" type="datetimeFigureOut">
              <a:rPr lang="en-US" smtClean="0"/>
              <a:t>2/22/21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79F09-DDC0-F44B-A574-4766049F3D7C}" type="slidenum">
              <a:rPr lang="en-US" smtClean="0"/>
              <a:t>‹#›</a:t>
            </a:fld>
            <a:endParaRPr lang="en-US"/>
          </a:p>
        </p:txBody>
      </p:sp>
    </p:spTree>
    <p:extLst>
      <p:ext uri="{BB962C8B-B14F-4D97-AF65-F5344CB8AC3E}">
        <p14:creationId xmlns:p14="http://schemas.microsoft.com/office/powerpoint/2010/main" val="112281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6E0CB6-AE20-8147-B4E8-B0A4AFD7E655}" type="datetimeFigureOut">
              <a:rPr lang="en-US" smtClean="0"/>
              <a:t>2/22/21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279F09-DDC0-F44B-A574-4766049F3D7C}" type="slidenum">
              <a:rPr lang="en-US" smtClean="0"/>
              <a:t>‹#›</a:t>
            </a:fld>
            <a:endParaRPr lang="en-US"/>
          </a:p>
        </p:txBody>
      </p:sp>
    </p:spTree>
    <p:extLst>
      <p:ext uri="{BB962C8B-B14F-4D97-AF65-F5344CB8AC3E}">
        <p14:creationId xmlns:p14="http://schemas.microsoft.com/office/powerpoint/2010/main" val="256781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6E0CB6-AE20-8147-B4E8-B0A4AFD7E655}" type="datetimeFigureOut">
              <a:rPr lang="en-US" smtClean="0"/>
              <a:t>2/22/21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279F09-DDC0-F44B-A574-4766049F3D7C}" type="slidenum">
              <a:rPr lang="en-US" smtClean="0"/>
              <a:t>‹#›</a:t>
            </a:fld>
            <a:endParaRPr lang="en-US"/>
          </a:p>
        </p:txBody>
      </p:sp>
    </p:spTree>
    <p:extLst>
      <p:ext uri="{BB962C8B-B14F-4D97-AF65-F5344CB8AC3E}">
        <p14:creationId xmlns:p14="http://schemas.microsoft.com/office/powerpoint/2010/main" val="444404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E0CB6-AE20-8147-B4E8-B0A4AFD7E655}" type="datetimeFigureOut">
              <a:rPr lang="en-US" smtClean="0"/>
              <a:t>2/22/21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279F09-DDC0-F44B-A574-4766049F3D7C}" type="slidenum">
              <a:rPr lang="en-US" smtClean="0"/>
              <a:t>‹#›</a:t>
            </a:fld>
            <a:endParaRPr lang="en-US"/>
          </a:p>
        </p:txBody>
      </p:sp>
    </p:spTree>
    <p:extLst>
      <p:ext uri="{BB962C8B-B14F-4D97-AF65-F5344CB8AC3E}">
        <p14:creationId xmlns:p14="http://schemas.microsoft.com/office/powerpoint/2010/main" val="391631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6E0CB6-AE20-8147-B4E8-B0A4AFD7E655}" type="datetimeFigureOut">
              <a:rPr lang="en-US" smtClean="0"/>
              <a:t>2/22/21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79F09-DDC0-F44B-A574-4766049F3D7C}" type="slidenum">
              <a:rPr lang="en-US" smtClean="0"/>
              <a:t>‹#›</a:t>
            </a:fld>
            <a:endParaRPr lang="en-US"/>
          </a:p>
        </p:txBody>
      </p:sp>
    </p:spTree>
    <p:extLst>
      <p:ext uri="{BB962C8B-B14F-4D97-AF65-F5344CB8AC3E}">
        <p14:creationId xmlns:p14="http://schemas.microsoft.com/office/powerpoint/2010/main" val="2425255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6E0CB6-AE20-8147-B4E8-B0A4AFD7E655}" type="datetimeFigureOut">
              <a:rPr lang="en-US" smtClean="0"/>
              <a:t>2/22/21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79F09-DDC0-F44B-A574-4766049F3D7C}" type="slidenum">
              <a:rPr lang="en-US" smtClean="0"/>
              <a:t>‹#›</a:t>
            </a:fld>
            <a:endParaRPr lang="en-US"/>
          </a:p>
        </p:txBody>
      </p:sp>
    </p:spTree>
    <p:extLst>
      <p:ext uri="{BB962C8B-B14F-4D97-AF65-F5344CB8AC3E}">
        <p14:creationId xmlns:p14="http://schemas.microsoft.com/office/powerpoint/2010/main" val="3464401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E0CB6-AE20-8147-B4E8-B0A4AFD7E655}" type="datetimeFigureOut">
              <a:rPr lang="en-US" smtClean="0"/>
              <a:t>2/22/21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79F09-DDC0-F44B-A574-4766049F3D7C}" type="slidenum">
              <a:rPr lang="en-US" smtClean="0"/>
              <a:t>‹#›</a:t>
            </a:fld>
            <a:endParaRPr lang="en-US"/>
          </a:p>
        </p:txBody>
      </p:sp>
    </p:spTree>
    <p:extLst>
      <p:ext uri="{BB962C8B-B14F-4D97-AF65-F5344CB8AC3E}">
        <p14:creationId xmlns:p14="http://schemas.microsoft.com/office/powerpoint/2010/main" val="4254567444"/>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hyperlink" Target="https://www.publicdomainpictures.net/view-image.php?image=177876&amp;picture=paper-and-a-pencil" TargetMode="External"/><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microsoft.com/office/2007/relationships/media" Target="../media/media10.m4a"/><Relationship Id="rId1" Type="http://schemas.openxmlformats.org/officeDocument/2006/relationships/audio" Target="NULL" TargetMode="Externa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microsoft.com/office/2007/relationships/media" Target="../media/media11.m4a"/><Relationship Id="rId1" Type="http://schemas.openxmlformats.org/officeDocument/2006/relationships/audio" Target="NULL" TargetMode="External"/><Relationship Id="rId6" Type="http://schemas.openxmlformats.org/officeDocument/2006/relationships/hyperlink" Target="https://www.publicdomainpictures.net/view-image.php?image=177876&amp;picture=paper-and-a-pencil" TargetMode="External"/><Relationship Id="rId5" Type="http://schemas.openxmlformats.org/officeDocument/2006/relationships/image" Target="../media/image1.jp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12" Type="http://schemas.openxmlformats.org/officeDocument/2006/relationships/image" Target="../media/image2.png"/><Relationship Id="rId2" Type="http://schemas.microsoft.com/office/2007/relationships/media" Target="../media/media2.m4a"/><Relationship Id="rId1" Type="http://schemas.openxmlformats.org/officeDocument/2006/relationships/audio" Target="NULL" TargetMode="External"/><Relationship Id="rId6" Type="http://schemas.openxmlformats.org/officeDocument/2006/relationships/diagramLayout" Target="../diagrams/layout1.xml"/><Relationship Id="rId11" Type="http://schemas.openxmlformats.org/officeDocument/2006/relationships/hyperlink" Target="https://www.publicdomainpictures.net/view-image.php?image=177876&amp;picture=paper-and-a-pencil" TargetMode="External"/><Relationship Id="rId5" Type="http://schemas.openxmlformats.org/officeDocument/2006/relationships/diagramData" Target="../diagrams/data1.xml"/><Relationship Id="rId10" Type="http://schemas.openxmlformats.org/officeDocument/2006/relationships/image" Target="../media/image1.jp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slideLayout" Target="../slideLayouts/slideLayout2.xml"/><Relationship Id="rId7" Type="http://schemas.openxmlformats.org/officeDocument/2006/relationships/diagramData" Target="../diagrams/data2.xml"/><Relationship Id="rId12" Type="http://schemas.openxmlformats.org/officeDocument/2006/relationships/image" Target="../media/image2.png"/><Relationship Id="rId2" Type="http://schemas.microsoft.com/office/2007/relationships/media" Target="../media/media3.m4a"/><Relationship Id="rId1" Type="http://schemas.openxmlformats.org/officeDocument/2006/relationships/audio" Target="NULL" TargetMode="External"/><Relationship Id="rId6" Type="http://schemas.openxmlformats.org/officeDocument/2006/relationships/image" Target="../media/image12.svg"/><Relationship Id="rId11" Type="http://schemas.microsoft.com/office/2007/relationships/diagramDrawing" Target="../diagrams/drawing2.xml"/><Relationship Id="rId5" Type="http://schemas.openxmlformats.org/officeDocument/2006/relationships/image" Target="../media/image11.png"/><Relationship Id="rId10" Type="http://schemas.openxmlformats.org/officeDocument/2006/relationships/diagramColors" Target="../diagrams/colors2.xml"/><Relationship Id="rId4" Type="http://schemas.openxmlformats.org/officeDocument/2006/relationships/notesSlide" Target="../notesSlides/notesSlide3.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4.m4a"/><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5.m4a"/><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microsoft.com/office/2007/relationships/media" Target="../media/media6.m4a"/><Relationship Id="rId1" Type="http://schemas.openxmlformats.org/officeDocument/2006/relationships/audio" Target="NULL" TargetMode="Externa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7.m4a"/><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9.m4a"/><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213E8-FC7B-8E41-B15D-40959FE5815E}"/>
              </a:ext>
            </a:extLst>
          </p:cNvPr>
          <p:cNvSpPr>
            <a:spLocks noGrp="1"/>
          </p:cNvSpPr>
          <p:nvPr>
            <p:ph type="ctrTitle"/>
          </p:nvPr>
        </p:nvSpPr>
        <p:spPr>
          <a:xfrm>
            <a:off x="7464613" y="1783959"/>
            <a:ext cx="4727385" cy="2889114"/>
          </a:xfrm>
        </p:spPr>
        <p:txBody>
          <a:bodyPr anchor="b">
            <a:normAutofit/>
          </a:bodyPr>
          <a:lstStyle/>
          <a:p>
            <a:pPr algn="l"/>
            <a:r>
              <a:rPr lang="en-US" b="1" u="sng" dirty="0"/>
              <a:t>Cover Letters</a:t>
            </a:r>
          </a:p>
        </p:txBody>
      </p:sp>
      <p:sp>
        <p:nvSpPr>
          <p:cNvPr id="3" name="Subtitle 2">
            <a:extLst>
              <a:ext uri="{FF2B5EF4-FFF2-40B4-BE49-F238E27FC236}">
                <a16:creationId xmlns:a16="http://schemas.microsoft.com/office/drawing/2014/main" id="{1160AD76-246F-AF4B-8621-61F9A972C355}"/>
              </a:ext>
            </a:extLst>
          </p:cNvPr>
          <p:cNvSpPr>
            <a:spLocks noGrp="1"/>
          </p:cNvSpPr>
          <p:nvPr>
            <p:ph type="subTitle" idx="1"/>
          </p:nvPr>
        </p:nvSpPr>
        <p:spPr>
          <a:xfrm>
            <a:off x="7464613" y="5138351"/>
            <a:ext cx="4087305" cy="1147863"/>
          </a:xfrm>
        </p:spPr>
        <p:txBody>
          <a:bodyPr anchor="t">
            <a:normAutofit fontScale="92500"/>
          </a:bodyPr>
          <a:lstStyle/>
          <a:p>
            <a:pPr algn="r"/>
            <a:r>
              <a:rPr lang="en-US" sz="2800" dirty="0"/>
              <a:t>Hailee Buras</a:t>
            </a:r>
          </a:p>
          <a:p>
            <a:pPr algn="r"/>
            <a:r>
              <a:rPr lang="en-US" sz="2800" dirty="0"/>
              <a:t>Graduate Career Counselor </a:t>
            </a:r>
          </a:p>
        </p:txBody>
      </p:sp>
      <p:pic>
        <p:nvPicPr>
          <p:cNvPr id="8" name="Picture 7" descr="A picture containing text, stationary, writing implement, document&#10;&#10;Description automatically generated">
            <a:extLst>
              <a:ext uri="{FF2B5EF4-FFF2-40B4-BE49-F238E27FC236}">
                <a16:creationId xmlns:a16="http://schemas.microsoft.com/office/drawing/2014/main" id="{7EABC7A0-6F14-C946-9CDC-B02364DE6074}"/>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31591"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4" name="Audio Recording Feb 11, 2021 at 9:49:59 AM" descr="Audio Recording Feb 11, 2021 at 9:49:59 AM">
            <a:hlinkClick r:id="" action="ppaction://media"/>
            <a:extLst>
              <a:ext uri="{FF2B5EF4-FFF2-40B4-BE49-F238E27FC236}">
                <a16:creationId xmlns:a16="http://schemas.microsoft.com/office/drawing/2014/main" id="{6C867726-1E93-3C49-9753-9687C6D8B884}"/>
              </a:ext>
            </a:extLst>
          </p:cNvPr>
          <p:cNvPicPr>
            <a:picLocks noChangeAspect="1"/>
          </p:cNvPicPr>
          <p:nvPr>
            <a:audioFile r:link="rId1"/>
            <p:extLst>
              <p:ext uri="{DAA4B4D4-6D71-4841-9C94-3DE7FCFB9230}">
                <p14:media xmlns:p14="http://schemas.microsoft.com/office/powerpoint/2010/main" r:embed="rId2">
                  <p14:trim st="610.554"/>
                </p14:media>
              </p:ext>
            </p:extLst>
          </p:nvPr>
        </p:nvPicPr>
        <p:blipFill>
          <a:blip r:embed="rId7"/>
          <a:stretch>
            <a:fillRect/>
          </a:stretch>
        </p:blipFill>
        <p:spPr>
          <a:xfrm>
            <a:off x="11379200" y="6112428"/>
            <a:ext cx="812800" cy="812800"/>
          </a:xfrm>
          <a:prstGeom prst="rect">
            <a:avLst/>
          </a:prstGeom>
        </p:spPr>
      </p:pic>
    </p:spTree>
    <p:extLst>
      <p:ext uri="{BB962C8B-B14F-4D97-AF65-F5344CB8AC3E}">
        <p14:creationId xmlns:p14="http://schemas.microsoft.com/office/powerpoint/2010/main" val="3852756264"/>
      </p:ext>
    </p:extLst>
  </p:cSld>
  <p:clrMapOvr>
    <a:masterClrMapping/>
  </p:clrMapOvr>
  <mc:AlternateContent xmlns:mc="http://schemas.openxmlformats.org/markup-compatibility/2006" xmlns:p14="http://schemas.microsoft.com/office/powerpoint/2010/main">
    <mc:Choice Requires="p14">
      <p:transition spd="slow" p14:dur="2000" advTm="6575"/>
    </mc:Choice>
    <mc:Fallback xmlns="">
      <p:transition spd="slow" advTm="65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6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6FAB-4924-9247-BCA0-C8D4D231F9F0}"/>
              </a:ext>
            </a:extLst>
          </p:cNvPr>
          <p:cNvSpPr>
            <a:spLocks noGrp="1"/>
          </p:cNvSpPr>
          <p:nvPr>
            <p:ph type="title"/>
          </p:nvPr>
        </p:nvSpPr>
        <p:spPr>
          <a:xfrm>
            <a:off x="761999" y="475723"/>
            <a:ext cx="5314536" cy="1325563"/>
          </a:xfrm>
        </p:spPr>
        <p:txBody>
          <a:bodyPr>
            <a:normAutofit/>
          </a:bodyPr>
          <a:lstStyle/>
          <a:p>
            <a:r>
              <a:rPr lang="en-US" sz="4800" b="1" u="sng" dirty="0"/>
              <a:t>Tips &amp; Tricks </a:t>
            </a:r>
          </a:p>
        </p:txBody>
      </p:sp>
      <p:sp>
        <p:nvSpPr>
          <p:cNvPr id="4" name="Content Placeholder 3">
            <a:extLst>
              <a:ext uri="{FF2B5EF4-FFF2-40B4-BE49-F238E27FC236}">
                <a16:creationId xmlns:a16="http://schemas.microsoft.com/office/drawing/2014/main" id="{5B54EA39-9913-4942-97FC-4432E664A20B}"/>
              </a:ext>
            </a:extLst>
          </p:cNvPr>
          <p:cNvSpPr>
            <a:spLocks noGrp="1"/>
          </p:cNvSpPr>
          <p:nvPr>
            <p:ph idx="1"/>
          </p:nvPr>
        </p:nvSpPr>
        <p:spPr>
          <a:xfrm>
            <a:off x="566366" y="1801286"/>
            <a:ext cx="6610905" cy="4862200"/>
          </a:xfrm>
        </p:spPr>
        <p:txBody>
          <a:bodyPr anchor="t">
            <a:normAutofit fontScale="92500"/>
          </a:bodyPr>
          <a:lstStyle/>
          <a:p>
            <a:pPr>
              <a:buClr>
                <a:srgbClr val="FFC000"/>
              </a:buClr>
              <a:buFont typeface="Wingdings" pitchFamily="2" charset="2"/>
              <a:buChar char="ü"/>
            </a:pPr>
            <a:r>
              <a:rPr lang="en-US" sz="3200" dirty="0"/>
              <a:t>No new information </a:t>
            </a:r>
          </a:p>
          <a:p>
            <a:pPr>
              <a:buClr>
                <a:srgbClr val="FFC000"/>
              </a:buClr>
              <a:buFont typeface="Wingdings" pitchFamily="2" charset="2"/>
              <a:buChar char="ü"/>
            </a:pPr>
            <a:r>
              <a:rPr lang="en-US" sz="3200" dirty="0"/>
              <a:t>Upbeat &amp; confident </a:t>
            </a:r>
          </a:p>
          <a:p>
            <a:pPr>
              <a:buClr>
                <a:srgbClr val="FFC000"/>
              </a:buClr>
              <a:buFont typeface="Wingdings" pitchFamily="2" charset="2"/>
              <a:buChar char="ü"/>
            </a:pPr>
            <a:r>
              <a:rPr lang="en-US" sz="3200" dirty="0"/>
              <a:t>No plagiarism </a:t>
            </a:r>
          </a:p>
          <a:p>
            <a:pPr>
              <a:buClr>
                <a:srgbClr val="FFC000"/>
              </a:buClr>
              <a:buFont typeface="Wingdings" pitchFamily="2" charset="2"/>
              <a:buChar char="ü"/>
            </a:pPr>
            <a:r>
              <a:rPr lang="en-US" sz="3200" dirty="0"/>
              <a:t>No doubt words</a:t>
            </a:r>
          </a:p>
          <a:p>
            <a:pPr lvl="1">
              <a:buClr>
                <a:srgbClr val="FFC000"/>
              </a:buClr>
            </a:pPr>
            <a:r>
              <a:rPr lang="en-US" sz="3200" dirty="0"/>
              <a:t>“hope,” “think,” “feel”, “believe”</a:t>
            </a:r>
          </a:p>
          <a:p>
            <a:pPr>
              <a:buClr>
                <a:srgbClr val="FFC000"/>
              </a:buClr>
              <a:buFont typeface="Wingdings" pitchFamily="2" charset="2"/>
              <a:buChar char="ü"/>
            </a:pPr>
            <a:r>
              <a:rPr lang="en-US" sz="3200" dirty="0"/>
              <a:t>Keep personal pronouns to a minimum</a:t>
            </a:r>
          </a:p>
          <a:p>
            <a:pPr lvl="1">
              <a:buClr>
                <a:srgbClr val="FFC000"/>
              </a:buClr>
            </a:pPr>
            <a:r>
              <a:rPr lang="en-US" sz="3200" dirty="0"/>
              <a:t>“I,” “me”, “my”</a:t>
            </a:r>
          </a:p>
          <a:p>
            <a:pPr>
              <a:buClr>
                <a:srgbClr val="FFC000"/>
              </a:buClr>
              <a:buFont typeface="Wingdings" pitchFamily="2" charset="2"/>
              <a:buChar char="ü"/>
            </a:pPr>
            <a:r>
              <a:rPr lang="en-US" sz="3200" dirty="0"/>
              <a:t>Proofread </a:t>
            </a:r>
          </a:p>
          <a:p>
            <a:pPr>
              <a:buClr>
                <a:srgbClr val="FFC000"/>
              </a:buClr>
              <a:buFont typeface="Wingdings" pitchFamily="2" charset="2"/>
              <a:buChar char="ü"/>
            </a:pPr>
            <a:r>
              <a:rPr lang="en-US" sz="3200" dirty="0"/>
              <a:t>Print on résumé paper</a:t>
            </a:r>
          </a:p>
          <a:p>
            <a:pPr>
              <a:buClr>
                <a:srgbClr val="FFC000"/>
              </a:buClr>
              <a:buFont typeface="Wingdings" pitchFamily="2" charset="2"/>
              <a:buChar char="ü"/>
            </a:pPr>
            <a:endParaRPr lang="en-US" sz="3400" dirty="0"/>
          </a:p>
          <a:p>
            <a:endParaRPr lang="en-US" sz="1800" dirty="0"/>
          </a:p>
        </p:txBody>
      </p:sp>
      <p:sp>
        <p:nvSpPr>
          <p:cNvPr id="24" name="Freeform: Shape 2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descr="Magician Hat outline">
            <a:extLst>
              <a:ext uri="{FF2B5EF4-FFF2-40B4-BE49-F238E27FC236}">
                <a16:creationId xmlns:a16="http://schemas.microsoft.com/office/drawing/2014/main" id="{393E9F68-F208-4644-8284-FA2DE9E45E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84057" y="643002"/>
            <a:ext cx="3796790" cy="3796790"/>
          </a:xfrm>
          <a:prstGeom prst="rect">
            <a:avLst/>
          </a:prstGeom>
        </p:spPr>
      </p:pic>
      <p:pic>
        <p:nvPicPr>
          <p:cNvPr id="3" name="Audio Recording Feb 11, 2021 at 10:05:45 AM" descr="Audio Recording Feb 11, 2021 at 10:05:45 AM">
            <a:hlinkClick r:id="" action="ppaction://media"/>
            <a:extLst>
              <a:ext uri="{FF2B5EF4-FFF2-40B4-BE49-F238E27FC236}">
                <a16:creationId xmlns:a16="http://schemas.microsoft.com/office/drawing/2014/main" id="{CFE55110-255E-8E48-AD27-4CE03E51D83E}"/>
              </a:ext>
            </a:extLst>
          </p:cNvPr>
          <p:cNvPicPr>
            <a:picLocks noChangeAspect="1"/>
          </p:cNvPicPr>
          <p:nvPr>
            <a:audioFile r:link="rId1"/>
            <p:extLst>
              <p:ext uri="{DAA4B4D4-6D71-4841-9C94-3DE7FCFB9230}">
                <p14:media xmlns:p14="http://schemas.microsoft.com/office/powerpoint/2010/main" r:embed="rId2">
                  <p14:trim st="621.6049"/>
                </p14:media>
              </p:ext>
            </p:extLst>
          </p:nvPr>
        </p:nvPicPr>
        <p:blipFill>
          <a:blip r:embed="rId7"/>
          <a:stretch>
            <a:fillRect/>
          </a:stretch>
        </p:blipFill>
        <p:spPr>
          <a:xfrm>
            <a:off x="10946118" y="5891542"/>
            <a:ext cx="812800" cy="812800"/>
          </a:xfrm>
          <a:prstGeom prst="rect">
            <a:avLst/>
          </a:prstGeom>
        </p:spPr>
      </p:pic>
    </p:spTree>
    <p:extLst>
      <p:ext uri="{BB962C8B-B14F-4D97-AF65-F5344CB8AC3E}">
        <p14:creationId xmlns:p14="http://schemas.microsoft.com/office/powerpoint/2010/main" val="15883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76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213E8-FC7B-8E41-B15D-40959FE5815E}"/>
              </a:ext>
            </a:extLst>
          </p:cNvPr>
          <p:cNvSpPr>
            <a:spLocks noGrp="1"/>
          </p:cNvSpPr>
          <p:nvPr>
            <p:ph type="ctrTitle"/>
          </p:nvPr>
        </p:nvSpPr>
        <p:spPr>
          <a:xfrm>
            <a:off x="7464614" y="1783959"/>
            <a:ext cx="4727386" cy="2889114"/>
          </a:xfrm>
        </p:spPr>
        <p:txBody>
          <a:bodyPr anchor="b">
            <a:normAutofit/>
          </a:bodyPr>
          <a:lstStyle/>
          <a:p>
            <a:pPr algn="l"/>
            <a:r>
              <a:rPr lang="en-US" b="1" u="sng"/>
              <a:t>Good Luck!</a:t>
            </a:r>
            <a:endParaRPr lang="en-US" b="1" u="sng" dirty="0"/>
          </a:p>
        </p:txBody>
      </p:sp>
      <p:pic>
        <p:nvPicPr>
          <p:cNvPr id="8" name="Picture 7" descr="A picture containing text, stationary, writing implement, document&#10;&#10;Description automatically generated">
            <a:extLst>
              <a:ext uri="{FF2B5EF4-FFF2-40B4-BE49-F238E27FC236}">
                <a16:creationId xmlns:a16="http://schemas.microsoft.com/office/drawing/2014/main" id="{7EABC7A0-6F14-C946-9CDC-B02364DE6074}"/>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31591"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3" name="Audio Recording Feb 11, 2021 at 10:06:24 AM" descr="Audio Recording Feb 11, 2021 at 10:06:24 AM">
            <a:hlinkClick r:id="" action="ppaction://media"/>
            <a:extLst>
              <a:ext uri="{FF2B5EF4-FFF2-40B4-BE49-F238E27FC236}">
                <a16:creationId xmlns:a16="http://schemas.microsoft.com/office/drawing/2014/main" id="{E42D4CBE-DA3B-B34B-A159-518DC45715DA}"/>
              </a:ext>
            </a:extLst>
          </p:cNvPr>
          <p:cNvPicPr>
            <a:picLocks noChangeAspect="1"/>
          </p:cNvPicPr>
          <p:nvPr>
            <a:audioFile r:link="rId1"/>
            <p:extLst>
              <p:ext uri="{DAA4B4D4-6D71-4841-9C94-3DE7FCFB9230}">
                <p14:media xmlns:p14="http://schemas.microsoft.com/office/powerpoint/2010/main" r:embed="rId2">
                  <p14:trim st="448.4328"/>
                </p14:media>
              </p:ext>
            </p:extLst>
          </p:nvPr>
        </p:nvPicPr>
        <p:blipFill>
          <a:blip r:embed="rId7"/>
          <a:stretch>
            <a:fillRect/>
          </a:stretch>
        </p:blipFill>
        <p:spPr>
          <a:xfrm>
            <a:off x="11066272" y="5619496"/>
            <a:ext cx="812800" cy="812800"/>
          </a:xfrm>
          <a:prstGeom prst="rect">
            <a:avLst/>
          </a:prstGeom>
        </p:spPr>
      </p:pic>
    </p:spTree>
    <p:extLst>
      <p:ext uri="{BB962C8B-B14F-4D97-AF65-F5344CB8AC3E}">
        <p14:creationId xmlns:p14="http://schemas.microsoft.com/office/powerpoint/2010/main" val="7858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1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6FAB-4924-9247-BCA0-C8D4D231F9F0}"/>
              </a:ext>
            </a:extLst>
          </p:cNvPr>
          <p:cNvSpPr>
            <a:spLocks noGrp="1"/>
          </p:cNvSpPr>
          <p:nvPr>
            <p:ph type="title"/>
          </p:nvPr>
        </p:nvSpPr>
        <p:spPr>
          <a:xfrm>
            <a:off x="358902" y="540280"/>
            <a:ext cx="6032338" cy="1325563"/>
          </a:xfrm>
        </p:spPr>
        <p:txBody>
          <a:bodyPr>
            <a:normAutofit/>
          </a:bodyPr>
          <a:lstStyle/>
          <a:p>
            <a:r>
              <a:rPr lang="en-US" sz="4800" b="1" u="sng" dirty="0"/>
              <a:t>What is a cover letter? </a:t>
            </a:r>
          </a:p>
        </p:txBody>
      </p:sp>
      <p:graphicFrame>
        <p:nvGraphicFramePr>
          <p:cNvPr id="22" name="Content Placeholder 7">
            <a:extLst>
              <a:ext uri="{FF2B5EF4-FFF2-40B4-BE49-F238E27FC236}">
                <a16:creationId xmlns:a16="http://schemas.microsoft.com/office/drawing/2014/main" id="{BCDBF651-49B7-4E71-B199-81F4B004A743}"/>
              </a:ext>
            </a:extLst>
          </p:cNvPr>
          <p:cNvGraphicFramePr>
            <a:graphicFrameLocks noGrp="1"/>
          </p:cNvGraphicFramePr>
          <p:nvPr>
            <p:ph idx="1"/>
            <p:extLst>
              <p:ext uri="{D42A27DB-BD31-4B8C-83A1-F6EECF244321}">
                <p14:modId xmlns:p14="http://schemas.microsoft.com/office/powerpoint/2010/main" val="2734437283"/>
              </p:ext>
            </p:extLst>
          </p:nvPr>
        </p:nvGraphicFramePr>
        <p:xfrm>
          <a:off x="325279" y="1227027"/>
          <a:ext cx="6944497" cy="53707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7" name="Picture 16" descr="A picture containing text, stationary, writing implement, document&#10;&#10;Description automatically generated">
            <a:extLst>
              <a:ext uri="{FF2B5EF4-FFF2-40B4-BE49-F238E27FC236}">
                <a16:creationId xmlns:a16="http://schemas.microsoft.com/office/drawing/2014/main" id="{E4B3194F-132E-A94D-8586-301F1D564E82}"/>
              </a:ext>
            </a:extLst>
          </p:cNvPr>
          <p:cNvPicPr>
            <a:picLocks noChangeAspect="1"/>
          </p:cNvPicPr>
          <p:nvPr/>
        </p:nvPicPr>
        <p:blipFill rotWithShape="1">
          <a:blip r:embed="rId10">
            <a:extLst>
              <a:ext uri="{837473B0-CC2E-450A-ABE3-18F120FF3D39}">
                <a1611:picAttrSrcUrl xmlns:a1611="http://schemas.microsoft.com/office/drawing/2016/11/main" r:id="rId11"/>
              </a:ext>
            </a:extLst>
          </a:blip>
          <a:srcRect l="35764" r="2"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pic>
        <p:nvPicPr>
          <p:cNvPr id="3" name="Audio Recording Feb 11, 2021 at 9:51:12 AM" descr="Audio Recording Feb 11, 2021 at 9:51:12 AM">
            <a:hlinkClick r:id="" action="ppaction://media"/>
            <a:extLst>
              <a:ext uri="{FF2B5EF4-FFF2-40B4-BE49-F238E27FC236}">
                <a16:creationId xmlns:a16="http://schemas.microsoft.com/office/drawing/2014/main" id="{DE558DEA-C4BE-7A48-A10E-93C3F7BCAC6D}"/>
              </a:ext>
            </a:extLst>
          </p:cNvPr>
          <p:cNvPicPr>
            <a:picLocks noChangeAspect="1"/>
          </p:cNvPicPr>
          <p:nvPr>
            <a:audioFile r:link="rId1"/>
            <p:extLst>
              <p:ext uri="{DAA4B4D4-6D71-4841-9C94-3DE7FCFB9230}">
                <p14:media xmlns:p14="http://schemas.microsoft.com/office/powerpoint/2010/main" r:embed="rId2">
                  <p14:trim st="665.9257"/>
                </p14:media>
              </p:ext>
            </p:extLst>
          </p:nvPr>
        </p:nvPicPr>
        <p:blipFill>
          <a:blip r:embed="rId12"/>
          <a:stretch>
            <a:fillRect/>
          </a:stretch>
        </p:blipFill>
        <p:spPr>
          <a:xfrm>
            <a:off x="11460321" y="6045200"/>
            <a:ext cx="812800" cy="812800"/>
          </a:xfrm>
          <a:prstGeom prst="rect">
            <a:avLst/>
          </a:prstGeom>
        </p:spPr>
      </p:pic>
    </p:spTree>
    <p:extLst>
      <p:ext uri="{BB962C8B-B14F-4D97-AF65-F5344CB8AC3E}">
        <p14:creationId xmlns:p14="http://schemas.microsoft.com/office/powerpoint/2010/main" val="99866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6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6FAB-4924-9247-BCA0-C8D4D231F9F0}"/>
              </a:ext>
            </a:extLst>
          </p:cNvPr>
          <p:cNvSpPr>
            <a:spLocks noGrp="1"/>
          </p:cNvSpPr>
          <p:nvPr>
            <p:ph type="title"/>
          </p:nvPr>
        </p:nvSpPr>
        <p:spPr>
          <a:xfrm>
            <a:off x="287477" y="0"/>
            <a:ext cx="2576039" cy="1325563"/>
          </a:xfrm>
        </p:spPr>
        <p:txBody>
          <a:bodyPr>
            <a:normAutofit/>
          </a:bodyPr>
          <a:lstStyle/>
          <a:p>
            <a:r>
              <a:rPr lang="en-US" sz="4800" b="1" u="sng" dirty="0"/>
              <a:t>Format</a:t>
            </a:r>
            <a:endParaRPr lang="en-US" b="1" u="sng" dirty="0"/>
          </a:p>
        </p:txBody>
      </p:sp>
      <p:sp>
        <p:nvSpPr>
          <p:cNvPr id="34" name="Rectangle 3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Document with solid fill">
            <a:extLst>
              <a:ext uri="{FF2B5EF4-FFF2-40B4-BE49-F238E27FC236}">
                <a16:creationId xmlns:a16="http://schemas.microsoft.com/office/drawing/2014/main" id="{10A27E74-0405-5F41-9862-CE0016E7DA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13987" y="2857501"/>
            <a:ext cx="1142998" cy="1142998"/>
          </a:xfrm>
          <a:prstGeom prst="rect">
            <a:avLst/>
          </a:prstGeom>
        </p:spPr>
      </p:pic>
      <p:graphicFrame>
        <p:nvGraphicFramePr>
          <p:cNvPr id="14" name="Content Placeholder 7">
            <a:extLst>
              <a:ext uri="{FF2B5EF4-FFF2-40B4-BE49-F238E27FC236}">
                <a16:creationId xmlns:a16="http://schemas.microsoft.com/office/drawing/2014/main" id="{9D6257E7-2953-124A-9C58-19EC36B94543}"/>
              </a:ext>
            </a:extLst>
          </p:cNvPr>
          <p:cNvGraphicFramePr>
            <a:graphicFrameLocks/>
          </p:cNvGraphicFramePr>
          <p:nvPr>
            <p:extLst>
              <p:ext uri="{D42A27DB-BD31-4B8C-83A1-F6EECF244321}">
                <p14:modId xmlns:p14="http://schemas.microsoft.com/office/powerpoint/2010/main" val="1891061685"/>
              </p:ext>
            </p:extLst>
          </p:nvPr>
        </p:nvGraphicFramePr>
        <p:xfrm>
          <a:off x="0" y="446348"/>
          <a:ext cx="9590293" cy="62323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Audio Recording Feb 11, 2021 at 9:54:05 AM" descr="Audio Recording Feb 11, 2021 at 9:54:05 AM">
            <a:hlinkClick r:id="" action="ppaction://media"/>
            <a:extLst>
              <a:ext uri="{FF2B5EF4-FFF2-40B4-BE49-F238E27FC236}">
                <a16:creationId xmlns:a16="http://schemas.microsoft.com/office/drawing/2014/main" id="{3D36190A-958C-3546-8A34-2342626A1266}"/>
              </a:ext>
            </a:extLst>
          </p:cNvPr>
          <p:cNvPicPr>
            <a:picLocks noChangeAspect="1"/>
          </p:cNvPicPr>
          <p:nvPr>
            <a:audioFile r:link="rId1"/>
            <p:extLst>
              <p:ext uri="{DAA4B4D4-6D71-4841-9C94-3DE7FCFB9230}">
                <p14:media xmlns:p14="http://schemas.microsoft.com/office/powerpoint/2010/main" r:embed="rId2">
                  <p14:trim st="557.8411"/>
                </p14:media>
              </p:ext>
            </p:extLst>
          </p:nvPr>
        </p:nvPicPr>
        <p:blipFill>
          <a:blip r:embed="rId12"/>
          <a:stretch>
            <a:fillRect/>
          </a:stretch>
        </p:blipFill>
        <p:spPr>
          <a:xfrm>
            <a:off x="11140440" y="6045200"/>
            <a:ext cx="812800" cy="812800"/>
          </a:xfrm>
          <a:prstGeom prst="rect">
            <a:avLst/>
          </a:prstGeom>
        </p:spPr>
      </p:pic>
    </p:spTree>
    <p:extLst>
      <p:ext uri="{BB962C8B-B14F-4D97-AF65-F5344CB8AC3E}">
        <p14:creationId xmlns:p14="http://schemas.microsoft.com/office/powerpoint/2010/main" val="104217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76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298779-17C1-8747-B33E-DD141F380AD7}"/>
              </a:ext>
            </a:extLst>
          </p:cNvPr>
          <p:cNvSpPr>
            <a:spLocks noGrp="1"/>
          </p:cNvSpPr>
          <p:nvPr>
            <p:ph type="title"/>
          </p:nvPr>
        </p:nvSpPr>
        <p:spPr>
          <a:xfrm>
            <a:off x="1042988" y="2760616"/>
            <a:ext cx="2527526" cy="817785"/>
          </a:xfrm>
        </p:spPr>
        <p:txBody>
          <a:bodyPr vert="horz" lIns="91440" tIns="45720" rIns="91440" bIns="45720" rtlCol="0" anchor="b">
            <a:normAutofit/>
          </a:bodyPr>
          <a:lstStyle/>
          <a:p>
            <a:r>
              <a:rPr lang="en-US" sz="4800" b="1" u="sng" kern="1200" dirty="0">
                <a:solidFill>
                  <a:srgbClr val="FFFFFF"/>
                </a:solidFill>
                <a:latin typeface="+mj-lt"/>
                <a:ea typeface="+mj-ea"/>
                <a:cs typeface="+mj-cs"/>
              </a:rPr>
              <a:t>Example</a:t>
            </a:r>
          </a:p>
        </p:txBody>
      </p:sp>
      <p:pic>
        <p:nvPicPr>
          <p:cNvPr id="19" name="Picture 18">
            <a:extLst>
              <a:ext uri="{FF2B5EF4-FFF2-40B4-BE49-F238E27FC236}">
                <a16:creationId xmlns:a16="http://schemas.microsoft.com/office/drawing/2014/main" id="{310A682B-3CBD-FC4D-84E8-5E3855188681}"/>
              </a:ext>
            </a:extLst>
          </p:cNvPr>
          <p:cNvPicPr>
            <a:picLocks noChangeAspect="1"/>
          </p:cNvPicPr>
          <p:nvPr/>
        </p:nvPicPr>
        <p:blipFill rotWithShape="1">
          <a:blip r:embed="rId5"/>
          <a:srcRect t="7273"/>
          <a:stretch/>
        </p:blipFill>
        <p:spPr>
          <a:xfrm>
            <a:off x="5477690" y="595837"/>
            <a:ext cx="4506291" cy="5591897"/>
          </a:xfrm>
          <a:prstGeom prst="rect">
            <a:avLst/>
          </a:prstGeom>
        </p:spPr>
      </p:pic>
      <p:pic>
        <p:nvPicPr>
          <p:cNvPr id="2" name="Audio Recording Feb 11, 2021 at 9:54:34 AM" descr="Audio Recording Feb 11, 2021 at 9:54:34 AM">
            <a:hlinkClick r:id="" action="ppaction://media"/>
            <a:extLst>
              <a:ext uri="{FF2B5EF4-FFF2-40B4-BE49-F238E27FC236}">
                <a16:creationId xmlns:a16="http://schemas.microsoft.com/office/drawing/2014/main" id="{ADAE3ACD-E7AF-1C49-8DC4-ABC5E84B759B}"/>
              </a:ext>
            </a:extLst>
          </p:cNvPr>
          <p:cNvPicPr>
            <a:picLocks noChangeAspect="1"/>
          </p:cNvPicPr>
          <p:nvPr>
            <a:audioFile r:link="rId1"/>
            <p:extLst>
              <p:ext uri="{DAA4B4D4-6D71-4841-9C94-3DE7FCFB9230}">
                <p14:media xmlns:p14="http://schemas.microsoft.com/office/powerpoint/2010/main" r:embed="rId2">
                  <p14:trim st="339.945"/>
                </p14:media>
              </p:ext>
            </p:extLst>
          </p:nvPr>
        </p:nvPicPr>
        <p:blipFill>
          <a:blip r:embed="rId6"/>
          <a:stretch>
            <a:fillRect/>
          </a:stretch>
        </p:blipFill>
        <p:spPr>
          <a:xfrm>
            <a:off x="11078357" y="5781334"/>
            <a:ext cx="812800" cy="812800"/>
          </a:xfrm>
          <a:prstGeom prst="rect">
            <a:avLst/>
          </a:prstGeom>
        </p:spPr>
      </p:pic>
    </p:spTree>
    <p:extLst>
      <p:ext uri="{BB962C8B-B14F-4D97-AF65-F5344CB8AC3E}">
        <p14:creationId xmlns:p14="http://schemas.microsoft.com/office/powerpoint/2010/main" val="13284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1A657D-AABE-9F4F-AA52-C4E2544E76EE}"/>
              </a:ext>
            </a:extLst>
          </p:cNvPr>
          <p:cNvSpPr>
            <a:spLocks noGrp="1"/>
          </p:cNvSpPr>
          <p:nvPr>
            <p:ph type="title"/>
          </p:nvPr>
        </p:nvSpPr>
        <p:spPr>
          <a:xfrm>
            <a:off x="9084774" y="1031716"/>
            <a:ext cx="2613872" cy="4794567"/>
          </a:xfrm>
        </p:spPr>
        <p:txBody>
          <a:bodyPr>
            <a:normAutofit/>
          </a:bodyPr>
          <a:lstStyle/>
          <a:p>
            <a:r>
              <a:rPr lang="en-US" sz="4800" b="1" u="sng" dirty="0">
                <a:solidFill>
                  <a:srgbClr val="FFFFFF"/>
                </a:solidFill>
              </a:rPr>
              <a:t>Section 1</a:t>
            </a:r>
          </a:p>
        </p:txBody>
      </p:sp>
      <p:pic>
        <p:nvPicPr>
          <p:cNvPr id="18" name="Picture 17" descr="Diagram&#10;&#10;Description automatically generated">
            <a:extLst>
              <a:ext uri="{FF2B5EF4-FFF2-40B4-BE49-F238E27FC236}">
                <a16:creationId xmlns:a16="http://schemas.microsoft.com/office/drawing/2014/main" id="{EA3168D1-17E8-9C4D-BDCB-245707DFB899}"/>
              </a:ext>
            </a:extLst>
          </p:cNvPr>
          <p:cNvPicPr>
            <a:picLocks noChangeAspect="1"/>
          </p:cNvPicPr>
          <p:nvPr/>
        </p:nvPicPr>
        <p:blipFill rotWithShape="1">
          <a:blip r:embed="rId5"/>
          <a:srcRect l="20434" r="10591" b="19321"/>
          <a:stretch/>
        </p:blipFill>
        <p:spPr>
          <a:xfrm>
            <a:off x="1595410" y="1239194"/>
            <a:ext cx="6427810" cy="4379609"/>
          </a:xfrm>
          <a:prstGeom prst="rect">
            <a:avLst/>
          </a:prstGeom>
          <a:effectLst/>
        </p:spPr>
      </p:pic>
      <p:pic>
        <p:nvPicPr>
          <p:cNvPr id="2" name="Audio Recording Feb 11, 2021 at 9:55:56 AM" descr="Audio Recording Feb 11, 2021 at 9:55:56 AM">
            <a:hlinkClick r:id="" action="ppaction://media"/>
            <a:extLst>
              <a:ext uri="{FF2B5EF4-FFF2-40B4-BE49-F238E27FC236}">
                <a16:creationId xmlns:a16="http://schemas.microsoft.com/office/drawing/2014/main" id="{FB09AC65-B757-D542-BB71-A58793E21563}"/>
              </a:ext>
            </a:extLst>
          </p:cNvPr>
          <p:cNvPicPr>
            <a:picLocks noChangeAspect="1"/>
          </p:cNvPicPr>
          <p:nvPr>
            <a:audioFile r:link="rId1"/>
            <p:extLst>
              <p:ext uri="{DAA4B4D4-6D71-4841-9C94-3DE7FCFB9230}">
                <p14:media xmlns:p14="http://schemas.microsoft.com/office/powerpoint/2010/main" r:embed="rId2">
                  <p14:trim st="660.1589"/>
                </p14:media>
              </p:ext>
            </p:extLst>
          </p:nvPr>
        </p:nvPicPr>
        <p:blipFill>
          <a:blip r:embed="rId6"/>
          <a:stretch>
            <a:fillRect/>
          </a:stretch>
        </p:blipFill>
        <p:spPr>
          <a:xfrm>
            <a:off x="11292246" y="6001572"/>
            <a:ext cx="812800" cy="812800"/>
          </a:xfrm>
          <a:prstGeom prst="rect">
            <a:avLst/>
          </a:prstGeom>
        </p:spPr>
      </p:pic>
    </p:spTree>
    <p:extLst>
      <p:ext uri="{BB962C8B-B14F-4D97-AF65-F5344CB8AC3E}">
        <p14:creationId xmlns:p14="http://schemas.microsoft.com/office/powerpoint/2010/main" val="205282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1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F58F81B-95D7-A54D-81F0-52A5D06CD023}"/>
              </a:ext>
            </a:extLst>
          </p:cNvPr>
          <p:cNvPicPr>
            <a:picLocks noChangeAspect="1"/>
          </p:cNvPicPr>
          <p:nvPr/>
        </p:nvPicPr>
        <p:blipFill rotWithShape="1">
          <a:blip r:embed="rId5"/>
          <a:srcRect t="7313"/>
          <a:stretch/>
        </p:blipFill>
        <p:spPr>
          <a:xfrm>
            <a:off x="836023" y="1808211"/>
            <a:ext cx="2163354" cy="2533979"/>
          </a:xfrm>
          <a:prstGeom prst="rect">
            <a:avLst/>
          </a:prstGeom>
        </p:spPr>
      </p:pic>
      <p:sp>
        <p:nvSpPr>
          <p:cNvPr id="5" name="Title 4">
            <a:extLst>
              <a:ext uri="{FF2B5EF4-FFF2-40B4-BE49-F238E27FC236}">
                <a16:creationId xmlns:a16="http://schemas.microsoft.com/office/drawing/2014/main" id="{5F9006EF-FADE-B748-88A1-60ADE7B61AA5}"/>
              </a:ext>
            </a:extLst>
          </p:cNvPr>
          <p:cNvSpPr>
            <a:spLocks noGrp="1"/>
          </p:cNvSpPr>
          <p:nvPr>
            <p:ph type="title"/>
          </p:nvPr>
        </p:nvSpPr>
        <p:spPr>
          <a:xfrm>
            <a:off x="7220550" y="1145429"/>
            <a:ext cx="2594811" cy="1325563"/>
          </a:xfrm>
        </p:spPr>
        <p:txBody>
          <a:bodyPr>
            <a:normAutofit/>
          </a:bodyPr>
          <a:lstStyle/>
          <a:p>
            <a:r>
              <a:rPr lang="en-US" sz="4800" b="1" u="sng" dirty="0"/>
              <a:t>Section 2</a:t>
            </a:r>
          </a:p>
        </p:txBody>
      </p:sp>
      <p:pic>
        <p:nvPicPr>
          <p:cNvPr id="9" name="Picture 8">
            <a:extLst>
              <a:ext uri="{FF2B5EF4-FFF2-40B4-BE49-F238E27FC236}">
                <a16:creationId xmlns:a16="http://schemas.microsoft.com/office/drawing/2014/main" id="{F5FA66F8-5C36-CD43-9CDD-0755699546EB}"/>
              </a:ext>
            </a:extLst>
          </p:cNvPr>
          <p:cNvPicPr>
            <a:picLocks noChangeAspect="1"/>
          </p:cNvPicPr>
          <p:nvPr/>
        </p:nvPicPr>
        <p:blipFill>
          <a:blip r:embed="rId6"/>
          <a:stretch>
            <a:fillRect/>
          </a:stretch>
        </p:blipFill>
        <p:spPr>
          <a:xfrm>
            <a:off x="836022" y="4342190"/>
            <a:ext cx="11152777" cy="1264139"/>
          </a:xfrm>
          <a:prstGeom prst="rect">
            <a:avLst/>
          </a:prstGeom>
        </p:spPr>
      </p:pic>
      <p:pic>
        <p:nvPicPr>
          <p:cNvPr id="2" name="Audio Recording Feb 11, 2021 at 9:57:04 AM" descr="Audio Recording Feb 11, 2021 at 9:57:04 AM">
            <a:hlinkClick r:id="" action="ppaction://media"/>
            <a:extLst>
              <a:ext uri="{FF2B5EF4-FFF2-40B4-BE49-F238E27FC236}">
                <a16:creationId xmlns:a16="http://schemas.microsoft.com/office/drawing/2014/main" id="{7ECD6485-2AEB-3D4B-AA43-693920D7233C}"/>
              </a:ext>
            </a:extLst>
          </p:cNvPr>
          <p:cNvPicPr>
            <a:picLocks noChangeAspect="1"/>
          </p:cNvPicPr>
          <p:nvPr>
            <a:audioFile r:link="rId1"/>
            <p:extLst>
              <p:ext uri="{DAA4B4D4-6D71-4841-9C94-3DE7FCFB9230}">
                <p14:media xmlns:p14="http://schemas.microsoft.com/office/powerpoint/2010/main" r:embed="rId2">
                  <p14:trim st="493.7765"/>
                </p14:media>
              </p:ext>
            </p:extLst>
          </p:nvPr>
        </p:nvPicPr>
        <p:blipFill>
          <a:blip r:embed="rId7"/>
          <a:stretch>
            <a:fillRect/>
          </a:stretch>
        </p:blipFill>
        <p:spPr>
          <a:xfrm>
            <a:off x="11175999" y="6011440"/>
            <a:ext cx="812800" cy="812800"/>
          </a:xfrm>
          <a:prstGeom prst="rect">
            <a:avLst/>
          </a:prstGeom>
        </p:spPr>
      </p:pic>
    </p:spTree>
    <p:extLst>
      <p:ext uri="{BB962C8B-B14F-4D97-AF65-F5344CB8AC3E}">
        <p14:creationId xmlns:p14="http://schemas.microsoft.com/office/powerpoint/2010/main" val="269804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8" descr="Text, letter&#10;&#10;Description automatically generated">
            <a:extLst>
              <a:ext uri="{FF2B5EF4-FFF2-40B4-BE49-F238E27FC236}">
                <a16:creationId xmlns:a16="http://schemas.microsoft.com/office/drawing/2014/main" id="{0D7433E5-BB0C-AB40-8B99-F48292BA0064}"/>
              </a:ext>
            </a:extLst>
          </p:cNvPr>
          <p:cNvPicPr>
            <a:picLocks noChangeAspect="1"/>
          </p:cNvPicPr>
          <p:nvPr/>
        </p:nvPicPr>
        <p:blipFill rotWithShape="1">
          <a:blip r:embed="rId5"/>
          <a:srcRect t="5594"/>
          <a:stretch/>
        </p:blipFill>
        <p:spPr>
          <a:xfrm>
            <a:off x="988423" y="2243607"/>
            <a:ext cx="10215154" cy="3013665"/>
          </a:xfrm>
          <a:prstGeom prst="rect">
            <a:avLst/>
          </a:prstGeom>
          <a:ln>
            <a:noFill/>
          </a:ln>
        </p:spPr>
      </p:pic>
      <p:sp>
        <p:nvSpPr>
          <p:cNvPr id="2" name="Title 1">
            <a:extLst>
              <a:ext uri="{FF2B5EF4-FFF2-40B4-BE49-F238E27FC236}">
                <a16:creationId xmlns:a16="http://schemas.microsoft.com/office/drawing/2014/main" id="{7836DB72-42C6-8944-BB26-3F485B5155F2}"/>
              </a:ext>
            </a:extLst>
          </p:cNvPr>
          <p:cNvSpPr>
            <a:spLocks noGrp="1"/>
          </p:cNvSpPr>
          <p:nvPr>
            <p:ph type="title"/>
          </p:nvPr>
        </p:nvSpPr>
        <p:spPr/>
        <p:txBody>
          <a:bodyPr>
            <a:normAutofit/>
          </a:bodyPr>
          <a:lstStyle/>
          <a:p>
            <a:r>
              <a:rPr lang="en-US" sz="4800" b="1" u="sng" dirty="0"/>
              <a:t>Section 3</a:t>
            </a:r>
          </a:p>
        </p:txBody>
      </p:sp>
      <p:pic>
        <p:nvPicPr>
          <p:cNvPr id="3" name="Audio Recording Feb 11, 2021 at 9:58:37 AM" descr="Audio Recording Feb 11, 2021 at 9:58:37 AM">
            <a:hlinkClick r:id="" action="ppaction://media"/>
            <a:extLst>
              <a:ext uri="{FF2B5EF4-FFF2-40B4-BE49-F238E27FC236}">
                <a16:creationId xmlns:a16="http://schemas.microsoft.com/office/drawing/2014/main" id="{F4B9A686-06AC-BA43-AC05-1DA19CE441E5}"/>
              </a:ext>
            </a:extLst>
          </p:cNvPr>
          <p:cNvPicPr>
            <a:picLocks noChangeAspect="1"/>
          </p:cNvPicPr>
          <p:nvPr>
            <a:audioFile r:link="rId1"/>
            <p:extLst>
              <p:ext uri="{DAA4B4D4-6D71-4841-9C94-3DE7FCFB9230}">
                <p14:media xmlns:p14="http://schemas.microsoft.com/office/powerpoint/2010/main" r:embed="rId2">
                  <p14:trim st="755.3539"/>
                </p14:media>
              </p:ext>
            </p:extLst>
          </p:nvPr>
        </p:nvPicPr>
        <p:blipFill>
          <a:blip r:embed="rId6"/>
          <a:stretch>
            <a:fillRect/>
          </a:stretch>
        </p:blipFill>
        <p:spPr>
          <a:xfrm>
            <a:off x="11379200" y="5744083"/>
            <a:ext cx="812800" cy="812800"/>
          </a:xfrm>
          <a:prstGeom prst="rect">
            <a:avLst/>
          </a:prstGeom>
        </p:spPr>
      </p:pic>
    </p:spTree>
    <p:extLst>
      <p:ext uri="{BB962C8B-B14F-4D97-AF65-F5344CB8AC3E}">
        <p14:creationId xmlns:p14="http://schemas.microsoft.com/office/powerpoint/2010/main" val="269096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5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91E2B957-6A1B-EA42-A42F-AE3202CBD71C}"/>
              </a:ext>
            </a:extLst>
          </p:cNvPr>
          <p:cNvPicPr>
            <a:picLocks noChangeAspect="1"/>
          </p:cNvPicPr>
          <p:nvPr/>
        </p:nvPicPr>
        <p:blipFill rotWithShape="1">
          <a:blip r:embed="rId5"/>
          <a:srcRect b="64133"/>
          <a:stretch/>
        </p:blipFill>
        <p:spPr>
          <a:xfrm>
            <a:off x="1419498" y="2795534"/>
            <a:ext cx="10084526" cy="1266932"/>
          </a:xfrm>
          <a:prstGeom prst="rect">
            <a:avLst/>
          </a:prstGeom>
        </p:spPr>
      </p:pic>
      <p:sp>
        <p:nvSpPr>
          <p:cNvPr id="2" name="Title 1">
            <a:extLst>
              <a:ext uri="{FF2B5EF4-FFF2-40B4-BE49-F238E27FC236}">
                <a16:creationId xmlns:a16="http://schemas.microsoft.com/office/drawing/2014/main" id="{5846925D-359B-E54B-8CA8-0ADBE76588F2}"/>
              </a:ext>
            </a:extLst>
          </p:cNvPr>
          <p:cNvSpPr>
            <a:spLocks noGrp="1"/>
          </p:cNvSpPr>
          <p:nvPr>
            <p:ph type="title"/>
          </p:nvPr>
        </p:nvSpPr>
        <p:spPr/>
        <p:txBody>
          <a:bodyPr>
            <a:normAutofit/>
          </a:bodyPr>
          <a:lstStyle/>
          <a:p>
            <a:r>
              <a:rPr lang="en-US" sz="4800" b="1" u="sng" dirty="0"/>
              <a:t>Section 4</a:t>
            </a:r>
          </a:p>
        </p:txBody>
      </p:sp>
      <p:pic>
        <p:nvPicPr>
          <p:cNvPr id="4" name="Picture 3" descr="Graphical user interface, text&#10;&#10;Description automatically generated">
            <a:extLst>
              <a:ext uri="{FF2B5EF4-FFF2-40B4-BE49-F238E27FC236}">
                <a16:creationId xmlns:a16="http://schemas.microsoft.com/office/drawing/2014/main" id="{41794E5E-73E6-B244-846C-7792C32F450F}"/>
              </a:ext>
            </a:extLst>
          </p:cNvPr>
          <p:cNvPicPr>
            <a:picLocks noChangeAspect="1"/>
          </p:cNvPicPr>
          <p:nvPr/>
        </p:nvPicPr>
        <p:blipFill>
          <a:blip r:embed="rId6"/>
          <a:stretch>
            <a:fillRect/>
          </a:stretch>
        </p:blipFill>
        <p:spPr>
          <a:xfrm>
            <a:off x="1419498" y="3620764"/>
            <a:ext cx="1795190" cy="724813"/>
          </a:xfrm>
          <a:prstGeom prst="rect">
            <a:avLst/>
          </a:prstGeom>
        </p:spPr>
      </p:pic>
      <p:pic>
        <p:nvPicPr>
          <p:cNvPr id="3" name="Audio Recording Feb 11, 2021 at 10:00:37 AM" descr="Audio Recording Feb 11, 2021 at 10:00:37 AM">
            <a:hlinkClick r:id="" action="ppaction://media"/>
            <a:extLst>
              <a:ext uri="{FF2B5EF4-FFF2-40B4-BE49-F238E27FC236}">
                <a16:creationId xmlns:a16="http://schemas.microsoft.com/office/drawing/2014/main" id="{FC5C24F3-8CCF-DF44-8BF5-AD75282C39A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47400" y="6045200"/>
            <a:ext cx="812800" cy="812800"/>
          </a:xfrm>
          <a:prstGeom prst="rect">
            <a:avLst/>
          </a:prstGeom>
        </p:spPr>
      </p:pic>
    </p:spTree>
    <p:extLst>
      <p:ext uri="{BB962C8B-B14F-4D97-AF65-F5344CB8AC3E}">
        <p14:creationId xmlns:p14="http://schemas.microsoft.com/office/powerpoint/2010/main" val="291840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2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91E2B957-6A1B-EA42-A42F-AE3202CBD71C}"/>
              </a:ext>
            </a:extLst>
          </p:cNvPr>
          <p:cNvPicPr>
            <a:picLocks noChangeAspect="1"/>
          </p:cNvPicPr>
          <p:nvPr/>
        </p:nvPicPr>
        <p:blipFill rotWithShape="1">
          <a:blip r:embed="rId5"/>
          <a:srcRect l="8547" t="34884"/>
          <a:stretch/>
        </p:blipFill>
        <p:spPr>
          <a:xfrm>
            <a:off x="2193801" y="2455806"/>
            <a:ext cx="7804398" cy="1946387"/>
          </a:xfrm>
          <a:prstGeom prst="rect">
            <a:avLst/>
          </a:prstGeom>
        </p:spPr>
      </p:pic>
      <p:sp>
        <p:nvSpPr>
          <p:cNvPr id="2" name="Title 1">
            <a:extLst>
              <a:ext uri="{FF2B5EF4-FFF2-40B4-BE49-F238E27FC236}">
                <a16:creationId xmlns:a16="http://schemas.microsoft.com/office/drawing/2014/main" id="{84424E04-E055-324F-BAED-4E7AEDE566D1}"/>
              </a:ext>
            </a:extLst>
          </p:cNvPr>
          <p:cNvSpPr>
            <a:spLocks noGrp="1"/>
          </p:cNvSpPr>
          <p:nvPr>
            <p:ph type="title"/>
          </p:nvPr>
        </p:nvSpPr>
        <p:spPr/>
        <p:txBody>
          <a:bodyPr>
            <a:normAutofit/>
          </a:bodyPr>
          <a:lstStyle/>
          <a:p>
            <a:r>
              <a:rPr lang="en-US" sz="4800" b="1" u="sng" dirty="0"/>
              <a:t>Section 5</a:t>
            </a:r>
          </a:p>
        </p:txBody>
      </p:sp>
      <p:pic>
        <p:nvPicPr>
          <p:cNvPr id="3" name="Audio Recording Feb 11, 2021 at 10:01:23 AM" descr="Audio Recording Feb 11, 2021 at 10:01:23 AM">
            <a:hlinkClick r:id="" action="ppaction://media"/>
            <a:extLst>
              <a:ext uri="{FF2B5EF4-FFF2-40B4-BE49-F238E27FC236}">
                <a16:creationId xmlns:a16="http://schemas.microsoft.com/office/drawing/2014/main" id="{5F53A40A-8219-364C-B3C3-8502AA741527}"/>
              </a:ext>
            </a:extLst>
          </p:cNvPr>
          <p:cNvPicPr>
            <a:picLocks noChangeAspect="1"/>
          </p:cNvPicPr>
          <p:nvPr>
            <a:audioFile r:link="rId1"/>
            <p:extLst>
              <p:ext uri="{DAA4B4D4-6D71-4841-9C94-3DE7FCFB9230}">
                <p14:media xmlns:p14="http://schemas.microsoft.com/office/powerpoint/2010/main" r:embed="rId2">
                  <p14:trim st="382.9491"/>
                </p14:media>
              </p:ext>
            </p:extLst>
          </p:nvPr>
        </p:nvPicPr>
        <p:blipFill>
          <a:blip r:embed="rId6"/>
          <a:stretch>
            <a:fillRect/>
          </a:stretch>
        </p:blipFill>
        <p:spPr>
          <a:xfrm>
            <a:off x="11353800" y="6045200"/>
            <a:ext cx="812800" cy="812800"/>
          </a:xfrm>
          <a:prstGeom prst="rect">
            <a:avLst/>
          </a:prstGeom>
        </p:spPr>
      </p:pic>
    </p:spTree>
    <p:extLst>
      <p:ext uri="{BB962C8B-B14F-4D97-AF65-F5344CB8AC3E}">
        <p14:creationId xmlns:p14="http://schemas.microsoft.com/office/powerpoint/2010/main" val="256951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4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1379</TotalTime>
  <Words>1076</Words>
  <Application>Microsoft Macintosh PowerPoint</Application>
  <PresentationFormat>Widescreen</PresentationFormat>
  <Paragraphs>73</Paragraphs>
  <Slides>11</Slides>
  <Notes>11</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Cover Letters</vt:lpstr>
      <vt:lpstr>What is a cover letter? </vt:lpstr>
      <vt:lpstr>Format</vt:lpstr>
      <vt:lpstr>Example</vt:lpstr>
      <vt:lpstr>Section 1</vt:lpstr>
      <vt:lpstr>Section 2</vt:lpstr>
      <vt:lpstr>Section 3</vt:lpstr>
      <vt:lpstr>Section 4</vt:lpstr>
      <vt:lpstr>Section 5</vt:lpstr>
      <vt:lpstr>Tips &amp; Tricks </vt:lpstr>
      <vt:lpstr>Good Luck!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Letters</dc:title>
  <dc:creator>Hailee Buras</dc:creator>
  <cp:lastModifiedBy>Florence Maillot</cp:lastModifiedBy>
  <cp:revision>5</cp:revision>
  <dcterms:created xsi:type="dcterms:W3CDTF">2020-12-14T19:20:38Z</dcterms:created>
  <dcterms:modified xsi:type="dcterms:W3CDTF">2021-02-22T18:30:56Z</dcterms:modified>
</cp:coreProperties>
</file>